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Press Start 2P"/>
      <p:regular r:id="rId24"/>
    </p:embeddedFont>
    <p:embeddedFont>
      <p:font typeface="Fira Sans Condensed Medium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Rowdies"/>
      <p:regular r:id="rId31"/>
      <p:bold r:id="rId32"/>
    </p:embeddedFont>
    <p:embeddedFont>
      <p:font typeface="Orbitron"/>
      <p:regular r:id="rId33"/>
      <p:bold r:id="rId34"/>
    </p:embeddedFont>
    <p:embeddedFont>
      <p:font typeface="Advent Pro"/>
      <p:regular r:id="rId35"/>
      <p:bold r:id="rId36"/>
      <p:italic r:id="rId37"/>
      <p:boldItalic r:id="rId38"/>
    </p:embeddedFont>
    <p:embeddedFont>
      <p:font typeface="Archivo Black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PressStart2P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Medium-bold.fntdata"/><Relationship Id="rId25" Type="http://schemas.openxmlformats.org/officeDocument/2006/relationships/font" Target="fonts/FiraSansCondensedMedium-regular.fntdata"/><Relationship Id="rId28" Type="http://schemas.openxmlformats.org/officeDocument/2006/relationships/font" Target="fonts/FiraSansCondensedMedium-boldItalic.fntdata"/><Relationship Id="rId27" Type="http://schemas.openxmlformats.org/officeDocument/2006/relationships/font" Target="fonts/FiraSans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aven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wdies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7.xml"/><Relationship Id="rId33" Type="http://schemas.openxmlformats.org/officeDocument/2006/relationships/font" Target="fonts/Orbitron-regular.fntdata"/><Relationship Id="rId10" Type="http://schemas.openxmlformats.org/officeDocument/2006/relationships/slide" Target="slides/slide6.xml"/><Relationship Id="rId32" Type="http://schemas.openxmlformats.org/officeDocument/2006/relationships/font" Target="fonts/Rowdies-bold.fntdata"/><Relationship Id="rId13" Type="http://schemas.openxmlformats.org/officeDocument/2006/relationships/slide" Target="slides/slide9.xml"/><Relationship Id="rId35" Type="http://schemas.openxmlformats.org/officeDocument/2006/relationships/font" Target="fonts/AdventPro-regular.fntdata"/><Relationship Id="rId12" Type="http://schemas.openxmlformats.org/officeDocument/2006/relationships/slide" Target="slides/slide8.xml"/><Relationship Id="rId34" Type="http://schemas.openxmlformats.org/officeDocument/2006/relationships/font" Target="fonts/Orbitron-bold.fntdata"/><Relationship Id="rId15" Type="http://schemas.openxmlformats.org/officeDocument/2006/relationships/slide" Target="slides/slide11.xml"/><Relationship Id="rId37" Type="http://schemas.openxmlformats.org/officeDocument/2006/relationships/font" Target="fonts/AdventPro-italic.fntdata"/><Relationship Id="rId14" Type="http://schemas.openxmlformats.org/officeDocument/2006/relationships/slide" Target="slides/slide10.xml"/><Relationship Id="rId36" Type="http://schemas.openxmlformats.org/officeDocument/2006/relationships/font" Target="fonts/AdventPro-bold.fntdata"/><Relationship Id="rId17" Type="http://schemas.openxmlformats.org/officeDocument/2006/relationships/font" Target="fonts/Roboto-bold.fntdata"/><Relationship Id="rId39" Type="http://schemas.openxmlformats.org/officeDocument/2006/relationships/font" Target="fonts/ArchivoBlack-regular.fntdata"/><Relationship Id="rId16" Type="http://schemas.openxmlformats.org/officeDocument/2006/relationships/font" Target="fonts/Roboto-regular.fntdata"/><Relationship Id="rId38" Type="http://schemas.openxmlformats.org/officeDocument/2006/relationships/font" Target="fonts/AdventPro-bold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e33ef97bad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g1e33ef97bad_0_1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e33ef97bad_0_21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e33ef97bad_0_2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e33ef97bad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1e33ef97bad_0_1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e33ef97bad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1e33ef97bad_0_1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e33ef97bad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1e33ef97bad_0_1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e33ef97bad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g1e33ef97bad_0_1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e33ef97bad_0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g1e33ef97bad_0_1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45202" y="6456386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931489" y="6456386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863007" y="6456386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1009356" y="645666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3" y="565233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86300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572587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358874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931489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717776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076679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863007" y="565233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649294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9435581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3" y="4849418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1009356" y="4849700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0221653" y="4847824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13" y="4045364"/>
            <a:ext cx="393784" cy="402663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13" y="3242489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1795699" y="565317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1795699" y="4046240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68" y="2379851"/>
            <a:ext cx="393826" cy="402663"/>
          </a:xfrm>
          <a:custGeom>
            <a:rect b="b" l="l" r="r" t="t"/>
            <a:pathLst>
              <a:path extrusionOk="0" h="10579" w="9515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87481" y="4045364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87517" y="484940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67" y="645637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86893" y="645633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573241" y="6456351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2358572" y="6454075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4717794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5504706" y="6454068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6290409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7077333" y="6454068"/>
            <a:ext cx="392584" cy="401521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649285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9435581" y="645890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5504069" y="5652402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0223094" y="5650937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10221864" y="6454032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11009399" y="5652613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11798107" y="645606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11797041" y="4849721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11795802" y="3242780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11795783" y="2438997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9432702" y="48505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2358577" y="4851667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11011956" y="4046800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 txBox="1"/>
          <p:nvPr>
            <p:ph type="ctrTitle"/>
          </p:nvPr>
        </p:nvSpPr>
        <p:spPr>
          <a:xfrm>
            <a:off x="2454800" y="3038967"/>
            <a:ext cx="7282500" cy="126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47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2pPr>
            <a:lvl3pPr lvl="2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3pPr>
            <a:lvl4pPr lvl="3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4pPr>
            <a:lvl5pPr lvl="4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5pPr>
            <a:lvl6pPr lvl="5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6pPr>
            <a:lvl7pPr lvl="6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7pPr>
            <a:lvl8pPr lvl="7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8pPr>
            <a:lvl9pPr lvl="8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3145267" y="4375333"/>
            <a:ext cx="5710800" cy="69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56" name="Google Shape;56;p2"/>
          <p:cNvSpPr txBox="1"/>
          <p:nvPr>
            <p:ph idx="2" type="ctrTitle"/>
          </p:nvPr>
        </p:nvSpPr>
        <p:spPr>
          <a:xfrm>
            <a:off x="950800" y="1764233"/>
            <a:ext cx="10290300" cy="976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3145202" y="6456386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3931489" y="6456386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7863007" y="6456386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1009356" y="645666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13" y="565233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786300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572587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2358874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4717776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6290392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7076679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7863007" y="565233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9435581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13" y="4849418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11009356" y="4849700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10221653" y="4847824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11795699" y="565317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11795699" y="4046240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787481" y="4045364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787517" y="484940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67" y="645637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786893" y="645633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573241" y="6456351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2358572" y="6454075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4717794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5504706" y="6454068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6290409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7077333" y="6454068"/>
            <a:ext cx="392584" cy="401521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8649285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9435581" y="645890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5504069" y="5652402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10223094" y="5650937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10221864" y="6454032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11009399" y="5652613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11798107" y="645606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11797041" y="4849721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7862996" y="4849367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/>
          <p:nvPr/>
        </p:nvSpPr>
        <p:spPr>
          <a:xfrm flipH="1" rot="10800000">
            <a:off x="3145269" y="2558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 flipH="1" rot="10800000">
            <a:off x="3931556" y="2558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"/>
          <p:cNvSpPr/>
          <p:nvPr/>
        </p:nvSpPr>
        <p:spPr>
          <a:xfrm flipH="1" rot="10800000">
            <a:off x="7863074" y="2558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 flipH="1" rot="10800000">
            <a:off x="11009423" y="227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"/>
          <p:cNvSpPr/>
          <p:nvPr/>
        </p:nvSpPr>
        <p:spPr>
          <a:xfrm flipH="1" rot="10800000">
            <a:off x="79" y="80547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 flipH="1" rot="10800000">
            <a:off x="786366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1"/>
          <p:cNvSpPr/>
          <p:nvPr/>
        </p:nvSpPr>
        <p:spPr>
          <a:xfrm flipH="1" rot="10800000">
            <a:off x="2358940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 flipH="1" rot="10800000">
            <a:off x="4717843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"/>
          <p:cNvSpPr/>
          <p:nvPr/>
        </p:nvSpPr>
        <p:spPr>
          <a:xfrm flipH="1" rot="10800000">
            <a:off x="7076745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1"/>
          <p:cNvSpPr/>
          <p:nvPr/>
        </p:nvSpPr>
        <p:spPr>
          <a:xfrm flipH="1" rot="10800000">
            <a:off x="9435648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"/>
          <p:cNvSpPr/>
          <p:nvPr/>
        </p:nvSpPr>
        <p:spPr>
          <a:xfrm flipH="1" rot="10800000">
            <a:off x="11795766" y="805737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 flipH="1" rot="10800000">
            <a:off x="0" y="1427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"/>
          <p:cNvSpPr/>
          <p:nvPr/>
        </p:nvSpPr>
        <p:spPr>
          <a:xfrm flipH="1" rot="10800000">
            <a:off x="786959" y="257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"/>
          <p:cNvSpPr/>
          <p:nvPr/>
        </p:nvSpPr>
        <p:spPr>
          <a:xfrm flipH="1" rot="10800000">
            <a:off x="1573308" y="2593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 flipH="1" rot="10800000">
            <a:off x="2358639" y="4831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 flipH="1" rot="10800000">
            <a:off x="4717860" y="482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"/>
          <p:cNvSpPr/>
          <p:nvPr/>
        </p:nvSpPr>
        <p:spPr>
          <a:xfrm flipH="1" rot="10800000">
            <a:off x="5504773" y="4838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 flipH="1" rot="10800000">
            <a:off x="6290476" y="482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"/>
          <p:cNvSpPr/>
          <p:nvPr/>
        </p:nvSpPr>
        <p:spPr>
          <a:xfrm flipH="1" rot="10800000">
            <a:off x="7077400" y="4838"/>
            <a:ext cx="392584" cy="401521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"/>
          <p:cNvSpPr/>
          <p:nvPr/>
        </p:nvSpPr>
        <p:spPr>
          <a:xfrm flipH="1" rot="10800000">
            <a:off x="8649352" y="482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"/>
          <p:cNvSpPr/>
          <p:nvPr/>
        </p:nvSpPr>
        <p:spPr>
          <a:xfrm flipH="1" rot="10800000">
            <a:off x="9435648" y="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 flipH="1" rot="10800000">
            <a:off x="5504136" y="80540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"/>
          <p:cNvSpPr/>
          <p:nvPr/>
        </p:nvSpPr>
        <p:spPr>
          <a:xfrm flipH="1" rot="10800000">
            <a:off x="10221931" y="4913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1"/>
          <p:cNvSpPr/>
          <p:nvPr/>
        </p:nvSpPr>
        <p:spPr>
          <a:xfrm flipH="1" rot="10800000">
            <a:off x="11009466" y="805190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"/>
          <p:cNvSpPr/>
          <p:nvPr/>
        </p:nvSpPr>
        <p:spPr>
          <a:xfrm flipH="1" rot="10800000">
            <a:off x="11798174" y="284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"/>
          <p:cNvSpPr txBox="1"/>
          <p:nvPr>
            <p:ph hasCustomPrompt="1" type="title"/>
          </p:nvPr>
        </p:nvSpPr>
        <p:spPr>
          <a:xfrm>
            <a:off x="645767" y="2599667"/>
            <a:ext cx="10605300" cy="143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/>
          <p:nvPr>
            <p:ph idx="1" type="subTitle"/>
          </p:nvPr>
        </p:nvSpPr>
        <p:spPr>
          <a:xfrm>
            <a:off x="645757" y="3936800"/>
            <a:ext cx="10605300" cy="53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flipH="1" rot="10800000">
            <a:off x="0" y="802906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 flipH="1" rot="10800000">
            <a:off x="786287" y="802906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 flipH="1" rot="10800000">
            <a:off x="1572574" y="802906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"/>
          <p:cNvSpPr/>
          <p:nvPr/>
        </p:nvSpPr>
        <p:spPr>
          <a:xfrm flipH="1" rot="10800000">
            <a:off x="1181" y="2409836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"/>
          <p:cNvSpPr/>
          <p:nvPr/>
        </p:nvSpPr>
        <p:spPr>
          <a:xfrm flipH="1" rot="10800000">
            <a:off x="1217" y="1606940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"/>
          <p:cNvSpPr/>
          <p:nvPr/>
        </p:nvSpPr>
        <p:spPr>
          <a:xfrm flipH="1" rot="10800000">
            <a:off x="593" y="6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"/>
          <p:cNvSpPr/>
          <p:nvPr/>
        </p:nvSpPr>
        <p:spPr>
          <a:xfrm flipH="1" rot="10800000">
            <a:off x="786941" y="28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3"/>
          <p:cNvSpPr/>
          <p:nvPr/>
        </p:nvSpPr>
        <p:spPr>
          <a:xfrm flipH="1" rot="10800000">
            <a:off x="1572272" y="2266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3"/>
          <p:cNvSpPr/>
          <p:nvPr/>
        </p:nvSpPr>
        <p:spPr>
          <a:xfrm flipH="1" rot="10800000">
            <a:off x="1572277" y="1604673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11795590" y="6454234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10221814" y="5649898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11795590" y="4847266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11007886" y="4845391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10221814" y="6456468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11009327" y="5648503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11008097" y="6451599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11795632" y="5650179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11798190" y="4044366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3"/>
          <p:cNvSpPr txBox="1"/>
          <p:nvPr>
            <p:ph idx="1" type="subTitle"/>
          </p:nvPr>
        </p:nvSpPr>
        <p:spPr>
          <a:xfrm>
            <a:off x="1876908" y="5469433"/>
            <a:ext cx="4100100" cy="46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0"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13"/>
          <p:cNvSpPr txBox="1"/>
          <p:nvPr>
            <p:ph idx="2" type="subTitle"/>
          </p:nvPr>
        </p:nvSpPr>
        <p:spPr>
          <a:xfrm>
            <a:off x="6215092" y="5472449"/>
            <a:ext cx="4100100" cy="46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0"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13"/>
          <p:cNvSpPr txBox="1"/>
          <p:nvPr>
            <p:ph hasCustomPrompt="1" type="title"/>
          </p:nvPr>
        </p:nvSpPr>
        <p:spPr>
          <a:xfrm>
            <a:off x="1950108" y="1822867"/>
            <a:ext cx="3953700" cy="69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/>
          <p:nvPr>
            <p:ph hasCustomPrompt="1" idx="3" type="title"/>
          </p:nvPr>
        </p:nvSpPr>
        <p:spPr>
          <a:xfrm>
            <a:off x="6288292" y="1822867"/>
            <a:ext cx="3953700" cy="69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/>
          <p:nvPr>
            <p:ph hasCustomPrompt="1" idx="4" type="title"/>
          </p:nvPr>
        </p:nvSpPr>
        <p:spPr>
          <a:xfrm>
            <a:off x="1950108" y="3994733"/>
            <a:ext cx="3953700" cy="69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hasCustomPrompt="1" idx="5" type="title"/>
          </p:nvPr>
        </p:nvSpPr>
        <p:spPr>
          <a:xfrm>
            <a:off x="6288292" y="3997434"/>
            <a:ext cx="3953700" cy="69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/>
          <p:nvPr>
            <p:ph idx="6" type="subTitle"/>
          </p:nvPr>
        </p:nvSpPr>
        <p:spPr>
          <a:xfrm>
            <a:off x="2374708" y="2687800"/>
            <a:ext cx="3104400" cy="527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6" name="Google Shape;366;p13"/>
          <p:cNvSpPr txBox="1"/>
          <p:nvPr>
            <p:ph idx="7" type="subTitle"/>
          </p:nvPr>
        </p:nvSpPr>
        <p:spPr>
          <a:xfrm>
            <a:off x="6712892" y="2691433"/>
            <a:ext cx="3104400" cy="527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7" name="Google Shape;367;p13"/>
          <p:cNvSpPr txBox="1"/>
          <p:nvPr>
            <p:ph idx="8" type="subTitle"/>
          </p:nvPr>
        </p:nvSpPr>
        <p:spPr>
          <a:xfrm>
            <a:off x="6712892" y="4857367"/>
            <a:ext cx="3104400" cy="53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8" name="Google Shape;368;p13"/>
          <p:cNvSpPr txBox="1"/>
          <p:nvPr>
            <p:ph idx="9" type="subTitle"/>
          </p:nvPr>
        </p:nvSpPr>
        <p:spPr>
          <a:xfrm>
            <a:off x="1876908" y="3306100"/>
            <a:ext cx="4100100" cy="4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0"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13"/>
          <p:cNvSpPr txBox="1"/>
          <p:nvPr>
            <p:ph idx="13" type="subTitle"/>
          </p:nvPr>
        </p:nvSpPr>
        <p:spPr>
          <a:xfrm>
            <a:off x="6224492" y="3306850"/>
            <a:ext cx="4081200" cy="4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0"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13"/>
          <p:cNvSpPr txBox="1"/>
          <p:nvPr>
            <p:ph idx="14" type="subTitle"/>
          </p:nvPr>
        </p:nvSpPr>
        <p:spPr>
          <a:xfrm>
            <a:off x="2374708" y="4853667"/>
            <a:ext cx="3104400" cy="53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71" name="Google Shape;371;p13"/>
          <p:cNvSpPr txBox="1"/>
          <p:nvPr>
            <p:ph idx="15"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3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flipH="1" rot="10800000">
            <a:off x="11009423" y="227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"/>
          <p:cNvSpPr/>
          <p:nvPr/>
        </p:nvSpPr>
        <p:spPr>
          <a:xfrm flipH="1" rot="10800000">
            <a:off x="79" y="80547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4"/>
          <p:cNvSpPr/>
          <p:nvPr/>
        </p:nvSpPr>
        <p:spPr>
          <a:xfrm flipH="1" rot="10800000">
            <a:off x="786366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"/>
          <p:cNvSpPr/>
          <p:nvPr/>
        </p:nvSpPr>
        <p:spPr>
          <a:xfrm flipH="1" rot="10800000">
            <a:off x="11795766" y="805737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"/>
          <p:cNvSpPr/>
          <p:nvPr/>
        </p:nvSpPr>
        <p:spPr>
          <a:xfrm flipH="1" rot="10800000">
            <a:off x="0" y="1427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4"/>
          <p:cNvSpPr/>
          <p:nvPr/>
        </p:nvSpPr>
        <p:spPr>
          <a:xfrm flipH="1" rot="10800000">
            <a:off x="786959" y="257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 flipH="1" rot="10800000">
            <a:off x="1573308" y="2593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 flipH="1" rot="10800000">
            <a:off x="2358639" y="4831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 flipH="1" rot="10800000">
            <a:off x="9435648" y="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 flipH="1" rot="10800000">
            <a:off x="10221931" y="4913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 flipH="1" rot="10800000">
            <a:off x="11009466" y="805190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 flipH="1" rot="10800000">
            <a:off x="11798174" y="284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"/>
          <p:cNvSpPr txBox="1"/>
          <p:nvPr>
            <p:ph idx="1" type="subTitle"/>
          </p:nvPr>
        </p:nvSpPr>
        <p:spPr>
          <a:xfrm>
            <a:off x="8249738" y="4441467"/>
            <a:ext cx="2532000" cy="10728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2036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6" name="Google Shape;386;p14"/>
          <p:cNvSpPr txBox="1"/>
          <p:nvPr>
            <p:ph idx="2" type="subTitle"/>
          </p:nvPr>
        </p:nvSpPr>
        <p:spPr>
          <a:xfrm>
            <a:off x="4830000" y="4441467"/>
            <a:ext cx="2532000" cy="10728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2036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7" name="Google Shape;387;p14"/>
          <p:cNvSpPr txBox="1"/>
          <p:nvPr>
            <p:ph idx="3" type="subTitle"/>
          </p:nvPr>
        </p:nvSpPr>
        <p:spPr>
          <a:xfrm>
            <a:off x="1410262" y="4441467"/>
            <a:ext cx="2532000" cy="10728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2036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8" name="Google Shape;388;p14"/>
          <p:cNvSpPr txBox="1"/>
          <p:nvPr>
            <p:ph idx="4" type="subTitle"/>
          </p:nvPr>
        </p:nvSpPr>
        <p:spPr>
          <a:xfrm>
            <a:off x="1410262" y="3933067"/>
            <a:ext cx="2532000" cy="50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89" name="Google Shape;389;p14"/>
          <p:cNvSpPr txBox="1"/>
          <p:nvPr>
            <p:ph idx="5" type="subTitle"/>
          </p:nvPr>
        </p:nvSpPr>
        <p:spPr>
          <a:xfrm>
            <a:off x="4830000" y="3933133"/>
            <a:ext cx="2532000" cy="50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0" name="Google Shape;390;p14"/>
          <p:cNvSpPr txBox="1"/>
          <p:nvPr>
            <p:ph idx="6" type="subTitle"/>
          </p:nvPr>
        </p:nvSpPr>
        <p:spPr>
          <a:xfrm>
            <a:off x="8249738" y="3933133"/>
            <a:ext cx="2532000" cy="50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1" name="Google Shape;391;p14"/>
          <p:cNvSpPr/>
          <p:nvPr/>
        </p:nvSpPr>
        <p:spPr>
          <a:xfrm flipH="1" rot="10800000">
            <a:off x="11796416" y="1608657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 flipH="1" rot="10800000">
            <a:off x="786316" y="160947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4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788717" y="227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11798102" y="80547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11011774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10225487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9439200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2362493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11798102" y="1609526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788717" y="1609245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577662" y="1611121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2375" y="805737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2375" y="2412705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11011875" y="2412401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11011840" y="160950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11798140" y="1427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11012464" y="257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10226115" y="2593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9439501" y="4831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3148789" y="482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2362493" y="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576221" y="808008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577451" y="4913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789958" y="805190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33" y="284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1033" y="1609224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5"/>
          <p:cNvSpPr txBox="1"/>
          <p:nvPr>
            <p:ph idx="1" type="subTitle"/>
          </p:nvPr>
        </p:nvSpPr>
        <p:spPr>
          <a:xfrm>
            <a:off x="3662375" y="4023433"/>
            <a:ext cx="2231100" cy="46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0" name="Google Shape;420;p15"/>
          <p:cNvSpPr txBox="1"/>
          <p:nvPr>
            <p:ph idx="2" type="subTitle"/>
          </p:nvPr>
        </p:nvSpPr>
        <p:spPr>
          <a:xfrm>
            <a:off x="1026333" y="4023433"/>
            <a:ext cx="2231100" cy="46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1" name="Google Shape;421;p15"/>
          <p:cNvSpPr txBox="1"/>
          <p:nvPr>
            <p:ph idx="3" type="subTitle"/>
          </p:nvPr>
        </p:nvSpPr>
        <p:spPr>
          <a:xfrm>
            <a:off x="6298418" y="4023433"/>
            <a:ext cx="2231100" cy="46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2" name="Google Shape;422;p15"/>
          <p:cNvSpPr txBox="1"/>
          <p:nvPr>
            <p:ph idx="4" type="subTitle"/>
          </p:nvPr>
        </p:nvSpPr>
        <p:spPr>
          <a:xfrm>
            <a:off x="8934460" y="4023433"/>
            <a:ext cx="2231100" cy="46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3" name="Google Shape;423;p15"/>
          <p:cNvSpPr txBox="1"/>
          <p:nvPr>
            <p:ph idx="5" type="subTitle"/>
          </p:nvPr>
        </p:nvSpPr>
        <p:spPr>
          <a:xfrm>
            <a:off x="1026349" y="4683467"/>
            <a:ext cx="2231100" cy="90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24" name="Google Shape;424;p15"/>
          <p:cNvSpPr txBox="1"/>
          <p:nvPr>
            <p:ph idx="6" type="subTitle"/>
          </p:nvPr>
        </p:nvSpPr>
        <p:spPr>
          <a:xfrm>
            <a:off x="3662383" y="4683467"/>
            <a:ext cx="2231100" cy="90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25" name="Google Shape;425;p15"/>
          <p:cNvSpPr txBox="1"/>
          <p:nvPr>
            <p:ph idx="7" type="subTitle"/>
          </p:nvPr>
        </p:nvSpPr>
        <p:spPr>
          <a:xfrm>
            <a:off x="8934451" y="4683467"/>
            <a:ext cx="2231100" cy="90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26" name="Google Shape;426;p15"/>
          <p:cNvSpPr txBox="1"/>
          <p:nvPr>
            <p:ph idx="8" type="subTitle"/>
          </p:nvPr>
        </p:nvSpPr>
        <p:spPr>
          <a:xfrm>
            <a:off x="6298417" y="4683467"/>
            <a:ext cx="2231100" cy="90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27" name="Google Shape;427;p15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/>
          <p:nvPr>
            <p:ph idx="1" type="subTitle"/>
          </p:nvPr>
        </p:nvSpPr>
        <p:spPr>
          <a:xfrm>
            <a:off x="2533871" y="1894725"/>
            <a:ext cx="2784000" cy="54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0" name="Google Shape;430;p16"/>
          <p:cNvSpPr txBox="1"/>
          <p:nvPr>
            <p:ph idx="2" type="subTitle"/>
          </p:nvPr>
        </p:nvSpPr>
        <p:spPr>
          <a:xfrm>
            <a:off x="2659871" y="3849134"/>
            <a:ext cx="2532000" cy="54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" name="Google Shape;431;p16"/>
          <p:cNvSpPr txBox="1"/>
          <p:nvPr>
            <p:ph idx="3" type="subTitle"/>
          </p:nvPr>
        </p:nvSpPr>
        <p:spPr>
          <a:xfrm>
            <a:off x="6836529" y="3849134"/>
            <a:ext cx="2784000" cy="54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2" name="Google Shape;432;p16"/>
          <p:cNvSpPr txBox="1"/>
          <p:nvPr>
            <p:ph idx="4" type="subTitle"/>
          </p:nvPr>
        </p:nvSpPr>
        <p:spPr>
          <a:xfrm>
            <a:off x="6798929" y="1894725"/>
            <a:ext cx="2859300" cy="54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b="0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5" type="subTitle"/>
          </p:nvPr>
        </p:nvSpPr>
        <p:spPr>
          <a:xfrm>
            <a:off x="2533871" y="4389933"/>
            <a:ext cx="2784000" cy="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19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34" name="Google Shape;434;p16"/>
          <p:cNvSpPr txBox="1"/>
          <p:nvPr>
            <p:ph idx="6" type="subTitle"/>
          </p:nvPr>
        </p:nvSpPr>
        <p:spPr>
          <a:xfrm>
            <a:off x="2533871" y="2435358"/>
            <a:ext cx="2784000" cy="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19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35" name="Google Shape;435;p16"/>
          <p:cNvSpPr txBox="1"/>
          <p:nvPr>
            <p:ph idx="7" type="subTitle"/>
          </p:nvPr>
        </p:nvSpPr>
        <p:spPr>
          <a:xfrm>
            <a:off x="6836529" y="2435358"/>
            <a:ext cx="2784000" cy="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19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36" name="Google Shape;436;p16"/>
          <p:cNvSpPr txBox="1"/>
          <p:nvPr>
            <p:ph idx="8" type="subTitle"/>
          </p:nvPr>
        </p:nvSpPr>
        <p:spPr>
          <a:xfrm>
            <a:off x="6836529" y="4389933"/>
            <a:ext cx="2784000" cy="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19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37" name="Google Shape;437;p16"/>
          <p:cNvSpPr/>
          <p:nvPr/>
        </p:nvSpPr>
        <p:spPr>
          <a:xfrm flipH="1">
            <a:off x="7866551" y="6456386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3935075" y="6456386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788684" y="645666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11011741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7080264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5507649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2362459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11798107" y="645637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11012431" y="645633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10226082" y="6456351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9439468" y="6454075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7080247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6294617" y="6454068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5507631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3148755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2362459" y="645890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577418" y="6454032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67" y="645606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789884" y="5652901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flipH="1" rot="10800000">
            <a:off x="11009390" y="227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 flipH="1" rot="10800000">
            <a:off x="46" y="80547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 flipH="1" rot="10800000">
            <a:off x="786333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"/>
          <p:cNvSpPr/>
          <p:nvPr/>
        </p:nvSpPr>
        <p:spPr>
          <a:xfrm flipH="1" rot="10800000">
            <a:off x="1572620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"/>
          <p:cNvSpPr/>
          <p:nvPr/>
        </p:nvSpPr>
        <p:spPr>
          <a:xfrm flipH="1" rot="10800000">
            <a:off x="46" y="1609526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7"/>
          <p:cNvSpPr/>
          <p:nvPr/>
        </p:nvSpPr>
        <p:spPr>
          <a:xfrm flipH="1" rot="10800000">
            <a:off x="11795732" y="805737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7"/>
          <p:cNvSpPr/>
          <p:nvPr/>
        </p:nvSpPr>
        <p:spPr>
          <a:xfrm flipH="1" rot="10800000">
            <a:off x="787550" y="160950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7"/>
          <p:cNvSpPr/>
          <p:nvPr/>
        </p:nvSpPr>
        <p:spPr>
          <a:xfrm flipH="1" rot="10800000">
            <a:off x="-33" y="1427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7"/>
          <p:cNvSpPr/>
          <p:nvPr/>
        </p:nvSpPr>
        <p:spPr>
          <a:xfrm flipH="1" rot="10800000">
            <a:off x="786926" y="257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7"/>
          <p:cNvSpPr/>
          <p:nvPr/>
        </p:nvSpPr>
        <p:spPr>
          <a:xfrm flipH="1" rot="10800000">
            <a:off x="1573275" y="2593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7"/>
          <p:cNvSpPr/>
          <p:nvPr/>
        </p:nvSpPr>
        <p:spPr>
          <a:xfrm flipH="1" rot="10800000">
            <a:off x="2358606" y="4831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7"/>
          <p:cNvSpPr/>
          <p:nvPr/>
        </p:nvSpPr>
        <p:spPr>
          <a:xfrm flipH="1" rot="10800000">
            <a:off x="9435614" y="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7"/>
          <p:cNvSpPr/>
          <p:nvPr/>
        </p:nvSpPr>
        <p:spPr>
          <a:xfrm flipH="1" rot="10800000">
            <a:off x="10223127" y="808008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7"/>
          <p:cNvSpPr/>
          <p:nvPr/>
        </p:nvSpPr>
        <p:spPr>
          <a:xfrm flipH="1" rot="10800000">
            <a:off x="10221897" y="4913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"/>
          <p:cNvSpPr/>
          <p:nvPr/>
        </p:nvSpPr>
        <p:spPr>
          <a:xfrm flipH="1" rot="10800000">
            <a:off x="11009432" y="805190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"/>
          <p:cNvSpPr/>
          <p:nvPr/>
        </p:nvSpPr>
        <p:spPr>
          <a:xfrm flipH="1" rot="10800000">
            <a:off x="11798140" y="284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7"/>
          <p:cNvSpPr/>
          <p:nvPr/>
        </p:nvSpPr>
        <p:spPr>
          <a:xfrm flipH="1" rot="10800000">
            <a:off x="11797074" y="1609224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7"/>
          <p:cNvSpPr txBox="1"/>
          <p:nvPr>
            <p:ph type="title"/>
          </p:nvPr>
        </p:nvSpPr>
        <p:spPr>
          <a:xfrm>
            <a:off x="2803557" y="2426767"/>
            <a:ext cx="3591300" cy="602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17"/>
          <p:cNvSpPr txBox="1"/>
          <p:nvPr>
            <p:ph idx="1" type="subTitle"/>
          </p:nvPr>
        </p:nvSpPr>
        <p:spPr>
          <a:xfrm>
            <a:off x="2803557" y="3029400"/>
            <a:ext cx="3230700" cy="77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7"/>
          <p:cNvSpPr txBox="1"/>
          <p:nvPr>
            <p:ph idx="2" type="title"/>
          </p:nvPr>
        </p:nvSpPr>
        <p:spPr>
          <a:xfrm>
            <a:off x="2803557" y="4523967"/>
            <a:ext cx="3591300" cy="602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17"/>
          <p:cNvSpPr txBox="1"/>
          <p:nvPr>
            <p:ph idx="3" type="subTitle"/>
          </p:nvPr>
        </p:nvSpPr>
        <p:spPr>
          <a:xfrm>
            <a:off x="2803557" y="5126767"/>
            <a:ext cx="3230700" cy="77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9" name="Google Shape;479;p17"/>
          <p:cNvSpPr txBox="1"/>
          <p:nvPr>
            <p:ph idx="4" type="title"/>
          </p:nvPr>
        </p:nvSpPr>
        <p:spPr>
          <a:xfrm>
            <a:off x="7746225" y="2426767"/>
            <a:ext cx="3591300" cy="602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7"/>
          <p:cNvSpPr txBox="1"/>
          <p:nvPr>
            <p:ph idx="5" type="subTitle"/>
          </p:nvPr>
        </p:nvSpPr>
        <p:spPr>
          <a:xfrm>
            <a:off x="7746228" y="3029400"/>
            <a:ext cx="3230700" cy="77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17"/>
          <p:cNvSpPr txBox="1"/>
          <p:nvPr>
            <p:ph idx="6" type="title"/>
          </p:nvPr>
        </p:nvSpPr>
        <p:spPr>
          <a:xfrm>
            <a:off x="7746225" y="4523967"/>
            <a:ext cx="3591300" cy="602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2" name="Google Shape;482;p17"/>
          <p:cNvSpPr txBox="1"/>
          <p:nvPr>
            <p:ph idx="7" type="subTitle"/>
          </p:nvPr>
        </p:nvSpPr>
        <p:spPr>
          <a:xfrm>
            <a:off x="7746228" y="5126767"/>
            <a:ext cx="3230700" cy="77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7"/>
          <p:cNvSpPr txBox="1"/>
          <p:nvPr>
            <p:ph idx="8"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7701115" y="6454408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6897631" y="5667550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2491897" y="6452830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6897625" y="6454407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3293100" y="6453364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3293724" y="5667093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2491968" y="5666537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690682" y="6455528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8505081" y="6454391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8505081" y="5668104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4097067" y="6453347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9309048" y="6454391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9309048" y="5668104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4901033" y="6453347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10113015" y="6454408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4094291" y="5667726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8"/>
          <p:cNvSpPr txBox="1"/>
          <p:nvPr>
            <p:ph idx="1" type="subTitle"/>
          </p:nvPr>
        </p:nvSpPr>
        <p:spPr>
          <a:xfrm>
            <a:off x="6775142" y="3252000"/>
            <a:ext cx="3711900" cy="144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02" name="Google Shape;502;p18"/>
          <p:cNvSpPr txBox="1"/>
          <p:nvPr>
            <p:ph idx="2" type="subTitle"/>
          </p:nvPr>
        </p:nvSpPr>
        <p:spPr>
          <a:xfrm>
            <a:off x="1704858" y="3252000"/>
            <a:ext cx="3711900" cy="144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03" name="Google Shape;503;p18"/>
          <p:cNvSpPr txBox="1"/>
          <p:nvPr>
            <p:ph type="ctrTitle"/>
          </p:nvPr>
        </p:nvSpPr>
        <p:spPr>
          <a:xfrm>
            <a:off x="1574658" y="4822166"/>
            <a:ext cx="3972300" cy="4560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4" name="Google Shape;504;p18"/>
          <p:cNvSpPr txBox="1"/>
          <p:nvPr>
            <p:ph idx="3" type="ctrTitle"/>
          </p:nvPr>
        </p:nvSpPr>
        <p:spPr>
          <a:xfrm>
            <a:off x="6644942" y="4822455"/>
            <a:ext cx="3972300" cy="4560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Fira Sans Condensed Medium"/>
              <a:buChar char="-"/>
              <a:defRPr sz="21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5" name="Google Shape;505;p18"/>
          <p:cNvSpPr txBox="1"/>
          <p:nvPr>
            <p:ph idx="4"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11798200" y="403508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11011871" y="403508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10225584" y="403508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11798200" y="3232168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11797471" y="483912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11011795" y="483908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10225446" y="4839101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11797321" y="5643159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11011645" y="5643119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10224529" y="5643134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11797321" y="6447192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11011645" y="6447152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10225296" y="6447168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787438" y="403508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1151" y="403508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66" y="3232168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573037" y="483912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787361" y="483908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1013" y="4839101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572887" y="5643159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787211" y="5643119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96" y="5643134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572887" y="6447192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787211" y="6447152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863" y="6447168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9"/>
          <p:cNvSpPr txBox="1"/>
          <p:nvPr>
            <p:ph idx="1" type="subTitle"/>
          </p:nvPr>
        </p:nvSpPr>
        <p:spPr>
          <a:xfrm>
            <a:off x="3515767" y="4505533"/>
            <a:ext cx="5160300" cy="121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533" name="Google Shape;533;p19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788717" y="227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11798102" y="80547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11011774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10225487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2375" y="805737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11011840" y="160950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11798140" y="1427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11012464" y="257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10226115" y="2593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9439501" y="4831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2362493" y="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576221" y="808008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577451" y="4913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789958" y="805190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33" y="284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1033" y="1609224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789358" y="1609223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0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7866551" y="6456386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3935075" y="6456386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788684" y="645666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11011741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7080264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5507649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2362459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11798107" y="645637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11012431" y="645633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10226082" y="6456351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9439468" y="6454075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7080247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6294617" y="6454068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5507631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3148755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2362459" y="645890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577418" y="6454032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67" y="645606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789884" y="5652901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type="title"/>
          </p:nvPr>
        </p:nvSpPr>
        <p:spPr>
          <a:xfrm>
            <a:off x="1610433" y="5311005"/>
            <a:ext cx="8934000" cy="88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3"/>
          <p:cNvSpPr txBox="1"/>
          <p:nvPr>
            <p:ph hasCustomPrompt="1" idx="2" type="title"/>
          </p:nvPr>
        </p:nvSpPr>
        <p:spPr>
          <a:xfrm>
            <a:off x="4963267" y="702100"/>
            <a:ext cx="2265600" cy="4254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10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8652838" y="6456386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3935075" y="6456386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788684" y="645666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11011741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5507649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3935075" y="565233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11798107" y="645637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11012431" y="645633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10226082" y="6456351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9439468" y="6454075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7080247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6294617" y="6454068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5507631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4721949" y="6454068"/>
            <a:ext cx="392584" cy="401521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3148755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2362459" y="645890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67" y="645606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1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ONE_COLUMN_TEXT_1_1_1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flipH="1" rot="5400000">
            <a:off x="5087" y="3223002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2"/>
          <p:cNvSpPr/>
          <p:nvPr/>
        </p:nvSpPr>
        <p:spPr>
          <a:xfrm flipH="1" rot="5400000">
            <a:off x="5087" y="2416286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2"/>
          <p:cNvSpPr/>
          <p:nvPr/>
        </p:nvSpPr>
        <p:spPr>
          <a:xfrm flipH="1" rot="5400000">
            <a:off x="829467" y="6449342"/>
            <a:ext cx="404036" cy="413097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2"/>
          <p:cNvSpPr/>
          <p:nvPr/>
        </p:nvSpPr>
        <p:spPr>
          <a:xfrm flipH="1" rot="5400000">
            <a:off x="829445" y="5642605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2"/>
          <p:cNvSpPr/>
          <p:nvPr/>
        </p:nvSpPr>
        <p:spPr>
          <a:xfrm flipH="1" rot="5400000">
            <a:off x="829445" y="4835890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 flipH="1" rot="5400000">
            <a:off x="829445" y="4029174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2"/>
          <p:cNvSpPr/>
          <p:nvPr/>
        </p:nvSpPr>
        <p:spPr>
          <a:xfrm flipH="1" rot="5400000">
            <a:off x="1653826" y="6449927"/>
            <a:ext cx="404036" cy="411926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2"/>
          <p:cNvSpPr/>
          <p:nvPr/>
        </p:nvSpPr>
        <p:spPr>
          <a:xfrm flipH="1" rot="5400000">
            <a:off x="2478165" y="6449322"/>
            <a:ext cx="404036" cy="413136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2"/>
          <p:cNvSpPr/>
          <p:nvPr/>
        </p:nvSpPr>
        <p:spPr>
          <a:xfrm flipH="1" rot="5400000">
            <a:off x="3302504" y="6449927"/>
            <a:ext cx="404036" cy="411926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2"/>
          <p:cNvSpPr/>
          <p:nvPr/>
        </p:nvSpPr>
        <p:spPr>
          <a:xfrm flipH="1" rot="5400000">
            <a:off x="2478802" y="5642031"/>
            <a:ext cx="402762" cy="413136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2"/>
          <p:cNvSpPr/>
          <p:nvPr/>
        </p:nvSpPr>
        <p:spPr>
          <a:xfrm flipH="1" rot="5400000">
            <a:off x="1654461" y="5642581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 flipH="1" rot="5400000">
            <a:off x="4512" y="6449402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 flipH="1" rot="5400000">
            <a:off x="5778" y="5643221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 flipH="1" rot="5400000">
            <a:off x="5781" y="4836462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 flipH="1" rot="5400000">
            <a:off x="7438" y="4030050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 flipH="1" rot="5400000">
            <a:off x="7427" y="1609533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11783317" y="4029212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11783317" y="1609024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11783317" y="-4450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11783312" y="3223039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11783389" y="802302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10961288" y="1611792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10960723" y="-4450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10138129" y="-4450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10961289" y="803369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11783312" y="2416305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10961295" y="2419605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9315562" y="-4450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10139190" y="802317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10961312" y="3227439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10139822" y="1609592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2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_2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23"/>
          <p:cNvSpPr/>
          <p:nvPr/>
        </p:nvSpPr>
        <p:spPr>
          <a:xfrm rot="5400000">
            <a:off x="10420" y="3223044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10420" y="4029764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834811" y="-4483"/>
            <a:ext cx="404036" cy="413097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834790" y="802258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834790" y="2415697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834790" y="4835897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834790" y="6449379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659180" y="-3897"/>
            <a:ext cx="404036" cy="411926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9845" y="-4543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11111" y="802774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11114" y="1609576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12772" y="2415954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834795" y="3223007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12761" y="4836482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3437" y="5643185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12761" y="6449963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834717" y="5642623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656832" y="2415959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10131480" y="6449395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9307154" y="6449976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10129205" y="802828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10955753" y="2416297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10956328" y="6449412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10956379" y="5643232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10956375" y="4836472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10953402" y="4030060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10953413" y="1609544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10954053" y="802845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10953413" y="-3929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657397" y="6449379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11782943" y="3222978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11782943" y="2416263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11783518" y="6449378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11783569" y="5643197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11783565" y="4836438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11780592" y="4030026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11780603" y="1609510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11781243" y="802810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11780603" y="-3964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3"/>
          <p:cNvSpPr txBox="1"/>
          <p:nvPr>
            <p:ph idx="1" type="subTitle"/>
          </p:nvPr>
        </p:nvSpPr>
        <p:spPr>
          <a:xfrm>
            <a:off x="2598033" y="1999118"/>
            <a:ext cx="2681700" cy="51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7" name="Google Shape;647;p23"/>
          <p:cNvSpPr txBox="1"/>
          <p:nvPr>
            <p:ph idx="2" type="subTitle"/>
          </p:nvPr>
        </p:nvSpPr>
        <p:spPr>
          <a:xfrm>
            <a:off x="2598033" y="3470643"/>
            <a:ext cx="2681700" cy="51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8" name="Google Shape;648;p23"/>
          <p:cNvSpPr txBox="1"/>
          <p:nvPr>
            <p:ph idx="3" type="subTitle"/>
          </p:nvPr>
        </p:nvSpPr>
        <p:spPr>
          <a:xfrm>
            <a:off x="2598033" y="4942168"/>
            <a:ext cx="2681700" cy="51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9" name="Google Shape;649;p23"/>
          <p:cNvSpPr txBox="1"/>
          <p:nvPr>
            <p:ph idx="4" type="subTitle"/>
          </p:nvPr>
        </p:nvSpPr>
        <p:spPr>
          <a:xfrm>
            <a:off x="6856633" y="1804717"/>
            <a:ext cx="3075600" cy="9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0" name="Google Shape;650;p23"/>
          <p:cNvSpPr txBox="1"/>
          <p:nvPr>
            <p:ph idx="5" type="subTitle"/>
          </p:nvPr>
        </p:nvSpPr>
        <p:spPr>
          <a:xfrm>
            <a:off x="6856633" y="3311525"/>
            <a:ext cx="3075600" cy="9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1" name="Google Shape;651;p23"/>
          <p:cNvSpPr txBox="1"/>
          <p:nvPr>
            <p:ph idx="6" type="subTitle"/>
          </p:nvPr>
        </p:nvSpPr>
        <p:spPr>
          <a:xfrm>
            <a:off x="6856633" y="4818333"/>
            <a:ext cx="3075600" cy="9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788717" y="227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11798102" y="80547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11011774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10225487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2375" y="805737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11011840" y="160950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11798140" y="1427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11012464" y="257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10226115" y="2593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9439501" y="4831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2362493" y="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576221" y="808008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577451" y="4913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789958" y="805190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33" y="284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1033" y="1609224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789358" y="1609223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4"/>
          <p:cNvSpPr txBox="1"/>
          <p:nvPr>
            <p:ph idx="1" type="subTitle"/>
          </p:nvPr>
        </p:nvSpPr>
        <p:spPr>
          <a:xfrm>
            <a:off x="1484549" y="5194195"/>
            <a:ext cx="2532000" cy="38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1" name="Google Shape;671;p24"/>
          <p:cNvSpPr txBox="1"/>
          <p:nvPr>
            <p:ph idx="2" type="subTitle"/>
          </p:nvPr>
        </p:nvSpPr>
        <p:spPr>
          <a:xfrm>
            <a:off x="4828321" y="5194195"/>
            <a:ext cx="2532000" cy="38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2" name="Google Shape;672;p24"/>
          <p:cNvSpPr txBox="1"/>
          <p:nvPr>
            <p:ph idx="3" type="subTitle"/>
          </p:nvPr>
        </p:nvSpPr>
        <p:spPr>
          <a:xfrm>
            <a:off x="8173551" y="5194195"/>
            <a:ext cx="2532000" cy="38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3" name="Google Shape;673;p24"/>
          <p:cNvSpPr txBox="1"/>
          <p:nvPr>
            <p:ph idx="4" type="subTitle"/>
          </p:nvPr>
        </p:nvSpPr>
        <p:spPr>
          <a:xfrm>
            <a:off x="1484549" y="3048267"/>
            <a:ext cx="2532000" cy="38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4" name="Google Shape;674;p24"/>
          <p:cNvSpPr txBox="1"/>
          <p:nvPr>
            <p:ph idx="5" type="subTitle"/>
          </p:nvPr>
        </p:nvSpPr>
        <p:spPr>
          <a:xfrm>
            <a:off x="4828321" y="3048267"/>
            <a:ext cx="2532000" cy="38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5" name="Google Shape;675;p24"/>
          <p:cNvSpPr txBox="1"/>
          <p:nvPr>
            <p:ph idx="6" type="subTitle"/>
          </p:nvPr>
        </p:nvSpPr>
        <p:spPr>
          <a:xfrm>
            <a:off x="8173551" y="3048267"/>
            <a:ext cx="2532000" cy="38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6" name="Google Shape;676;p24"/>
          <p:cNvSpPr txBox="1"/>
          <p:nvPr>
            <p:ph idx="7" type="subTitle"/>
          </p:nvPr>
        </p:nvSpPr>
        <p:spPr>
          <a:xfrm>
            <a:off x="1484549" y="3429067"/>
            <a:ext cx="2532000" cy="55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7" name="Google Shape;677;p24"/>
          <p:cNvSpPr txBox="1"/>
          <p:nvPr>
            <p:ph idx="8" type="subTitle"/>
          </p:nvPr>
        </p:nvSpPr>
        <p:spPr>
          <a:xfrm>
            <a:off x="4828320" y="3429067"/>
            <a:ext cx="2532000" cy="55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8" name="Google Shape;678;p24"/>
          <p:cNvSpPr txBox="1"/>
          <p:nvPr>
            <p:ph idx="9" type="subTitle"/>
          </p:nvPr>
        </p:nvSpPr>
        <p:spPr>
          <a:xfrm>
            <a:off x="8173549" y="3429067"/>
            <a:ext cx="2532000" cy="55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9" name="Google Shape;679;p24"/>
          <p:cNvSpPr txBox="1"/>
          <p:nvPr>
            <p:ph idx="13" type="subTitle"/>
          </p:nvPr>
        </p:nvSpPr>
        <p:spPr>
          <a:xfrm>
            <a:off x="1486449" y="5575000"/>
            <a:ext cx="2532000" cy="55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0" name="Google Shape;680;p24"/>
          <p:cNvSpPr txBox="1"/>
          <p:nvPr>
            <p:ph idx="14" type="subTitle"/>
          </p:nvPr>
        </p:nvSpPr>
        <p:spPr>
          <a:xfrm>
            <a:off x="4830221" y="5574999"/>
            <a:ext cx="2532000" cy="55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1" name="Google Shape;681;p24"/>
          <p:cNvSpPr txBox="1"/>
          <p:nvPr>
            <p:ph idx="15" type="subTitle"/>
          </p:nvPr>
        </p:nvSpPr>
        <p:spPr>
          <a:xfrm>
            <a:off x="8175451" y="5574999"/>
            <a:ext cx="2532000" cy="55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2" name="Google Shape;682;p24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3306828" y="3223062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3306828" y="4029777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4131205" y="-4449"/>
            <a:ext cx="404036" cy="413097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4131184" y="802287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4131184" y="2415718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4131184" y="4835907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4131184" y="6449380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4955561" y="-3864"/>
            <a:ext cx="404036" cy="411926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5780535" y="802822"/>
            <a:ext cx="402762" cy="413136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4956197" y="803444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3306253" y="-4509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3307519" y="802804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3307522" y="1609602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3309180" y="2415975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4131190" y="3223024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3309168" y="4836491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3309845" y="5643191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3309168" y="6449965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4131112" y="5642629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4953213" y="2415981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4953213" y="4834271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2481977" y="3223079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2481977" y="4029795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2481402" y="-4492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2482668" y="802821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2482671" y="1609619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2484328" y="2415992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2484317" y="4836508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2484993" y="5643208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2484317" y="6449982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657125" y="3223079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657125" y="4029795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656551" y="-4492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657817" y="802821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657820" y="1609619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659477" y="2415992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659466" y="4836508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660142" y="5643208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659466" y="6449982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832274" y="3223062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832274" y="4029777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831700" y="-4509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832965" y="802804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832969" y="1609602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834626" y="2415975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834615" y="4836491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835291" y="5643191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834615" y="6449965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4953778" y="6449380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5776372" y="6449380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5080" y="3223096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5080" y="4029812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4506" y="-4475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5771" y="802838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5775" y="1609636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7432" y="2416009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7421" y="4836526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8097" y="5643225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7421" y="6449999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6598966" y="6449432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5"/>
          <p:cNvSpPr txBox="1"/>
          <p:nvPr>
            <p:ph type="title"/>
          </p:nvPr>
        </p:nvSpPr>
        <p:spPr>
          <a:xfrm>
            <a:off x="6697033" y="3317300"/>
            <a:ext cx="4538400" cy="131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5" name="Google Shape;745;p25"/>
          <p:cNvSpPr txBox="1"/>
          <p:nvPr>
            <p:ph hasCustomPrompt="1" idx="2" type="title"/>
          </p:nvPr>
        </p:nvSpPr>
        <p:spPr>
          <a:xfrm>
            <a:off x="7561433" y="2001367"/>
            <a:ext cx="3674100" cy="131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  <a:defRPr sz="9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/>
          <p:nvPr>
            <p:ph idx="1" type="subTitle"/>
          </p:nvPr>
        </p:nvSpPr>
        <p:spPr>
          <a:xfrm>
            <a:off x="7625033" y="4633300"/>
            <a:ext cx="3610500" cy="940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2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8481081" y="3223012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8481081" y="2416297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7656744" y="6449352"/>
            <a:ext cx="404036" cy="413097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7656722" y="5642615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7656722" y="4835900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7656722" y="4029185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7656722" y="2415711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7656722" y="1608996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7656722" y="-4478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6832385" y="6449938"/>
            <a:ext cx="404036" cy="411926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6008045" y="6449333"/>
            <a:ext cx="404036" cy="413136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5183706" y="6449938"/>
            <a:ext cx="404036" cy="411926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6008682" y="5642042"/>
            <a:ext cx="402762" cy="413136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6833023" y="5642591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8481656" y="6449412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8481707" y="5643232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8481703" y="4836472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8478730" y="4030060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7656717" y="3223011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8478741" y="1609544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8479381" y="802845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8478741" y="-3929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7656795" y="802274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6834691" y="4030055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6834691" y="1611764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9305935" y="3222995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9305935" y="2416280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9306510" y="6449395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9306561" y="5643215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9306558" y="4836455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9303584" y="4030043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9303595" y="1609527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9304235" y="802828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9303595" y="-3947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10130790" y="3222995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10130790" y="2416280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10131364" y="6449395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10131415" y="5643215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10131412" y="4836455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10128438" y="4030043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10128449" y="1609527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10129089" y="802828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10128449" y="-3947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10955644" y="3223012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10955644" y="2416297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10956218" y="6449412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10956269" y="5643232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10956266" y="4836472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10953292" y="4030060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10953303" y="1609544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10953943" y="802845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10953303" y="-3929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6834125" y="-4478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6011528" y="-4478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11782840" y="3222978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11782840" y="2416263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11783415" y="6449378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11783466" y="5643197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11783463" y="4836438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11780489" y="4030026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11780500" y="1609510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11781140" y="802810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11780500" y="-3964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6"/>
          <p:cNvSpPr txBox="1"/>
          <p:nvPr>
            <p:ph type="title"/>
          </p:nvPr>
        </p:nvSpPr>
        <p:spPr>
          <a:xfrm>
            <a:off x="941633" y="3335667"/>
            <a:ext cx="5557500" cy="131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2" name="Google Shape;812;p26"/>
          <p:cNvSpPr txBox="1"/>
          <p:nvPr>
            <p:ph hasCustomPrompt="1" idx="2" type="title"/>
          </p:nvPr>
        </p:nvSpPr>
        <p:spPr>
          <a:xfrm>
            <a:off x="941633" y="2019733"/>
            <a:ext cx="3674100" cy="131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  <a:defRPr sz="9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/>
          <p:nvPr>
            <p:ph idx="1" type="subTitle"/>
          </p:nvPr>
        </p:nvSpPr>
        <p:spPr>
          <a:xfrm>
            <a:off x="956667" y="4651667"/>
            <a:ext cx="3610500" cy="940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3145269" y="6456386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3931556" y="6456386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7863074" y="6456386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11009423" y="645666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79" y="565233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786366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2358940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4717843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7076745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9435648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11795766" y="565317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645637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786959" y="645633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573308" y="6456351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2358639" y="6454075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4717860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5504773" y="6454068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6290476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7077400" y="6454068"/>
            <a:ext cx="392584" cy="401521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8649352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9435648" y="645890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5504136" y="5652402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10221931" y="6454032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11009466" y="5652613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11798174" y="645606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2358629" y="4850598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79" y="4848298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11798166" y="485027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7"/>
          <p:cNvSpPr txBox="1"/>
          <p:nvPr>
            <p:ph idx="1" type="subTitle"/>
          </p:nvPr>
        </p:nvSpPr>
        <p:spPr>
          <a:xfrm>
            <a:off x="1412200" y="1702167"/>
            <a:ext cx="9367500" cy="194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100"/>
              <a:buNone/>
              <a:defRPr/>
            </a:lvl9pPr>
          </a:lstStyle>
          <a:p/>
        </p:txBody>
      </p:sp>
      <p:sp>
        <p:nvSpPr>
          <p:cNvPr id="844" name="Google Shape;844;p27"/>
          <p:cNvSpPr txBox="1"/>
          <p:nvPr>
            <p:ph type="title"/>
          </p:nvPr>
        </p:nvSpPr>
        <p:spPr>
          <a:xfrm>
            <a:off x="3109900" y="4046000"/>
            <a:ext cx="7596900" cy="59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Char char="-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2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/>
          <p:nvPr>
            <p:ph type="title"/>
          </p:nvPr>
        </p:nvSpPr>
        <p:spPr>
          <a:xfrm>
            <a:off x="1186600" y="1876533"/>
            <a:ext cx="5979600" cy="1073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847" name="Google Shape;847;p28"/>
          <p:cNvSpPr txBox="1"/>
          <p:nvPr>
            <p:ph idx="1" type="subTitle"/>
          </p:nvPr>
        </p:nvSpPr>
        <p:spPr>
          <a:xfrm>
            <a:off x="1186600" y="3027833"/>
            <a:ext cx="5393700" cy="29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8" name="Google Shape;848;p28"/>
          <p:cNvSpPr txBox="1"/>
          <p:nvPr>
            <p:ph idx="2" type="body"/>
          </p:nvPr>
        </p:nvSpPr>
        <p:spPr>
          <a:xfrm>
            <a:off x="1186600" y="3823533"/>
            <a:ext cx="5813700" cy="140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900"/>
            </a:lvl1pPr>
            <a:lvl2pPr indent="-361950" lvl="1" marL="914400" rtl="0">
              <a:spcBef>
                <a:spcPts val="2100"/>
              </a:spcBef>
              <a:spcAft>
                <a:spcPts val="0"/>
              </a:spcAft>
              <a:buSzPts val="2100"/>
              <a:buChar char="○"/>
              <a:defRPr/>
            </a:lvl2pPr>
            <a:lvl3pPr indent="-361950" lvl="2" marL="1371600" rtl="0">
              <a:spcBef>
                <a:spcPts val="2100"/>
              </a:spcBef>
              <a:spcAft>
                <a:spcPts val="0"/>
              </a:spcAft>
              <a:buSzPts val="2100"/>
              <a:buChar char="■"/>
              <a:defRPr/>
            </a:lvl3pPr>
            <a:lvl4pPr indent="-361950" lvl="3" marL="1828800" rtl="0">
              <a:spcBef>
                <a:spcPts val="2100"/>
              </a:spcBef>
              <a:spcAft>
                <a:spcPts val="0"/>
              </a:spcAft>
              <a:buSzPts val="2100"/>
              <a:buChar char="●"/>
              <a:defRPr/>
            </a:lvl4pPr>
            <a:lvl5pPr indent="-361950" lvl="4" marL="2286000" rtl="0">
              <a:spcBef>
                <a:spcPts val="2100"/>
              </a:spcBef>
              <a:spcAft>
                <a:spcPts val="0"/>
              </a:spcAft>
              <a:buSzPts val="2100"/>
              <a:buChar char="○"/>
              <a:defRPr/>
            </a:lvl5pPr>
            <a:lvl6pPr indent="-361950" lvl="5" marL="2743200" rtl="0">
              <a:spcBef>
                <a:spcPts val="210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 rtl="0">
              <a:spcBef>
                <a:spcPts val="210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 rtl="0">
              <a:spcBef>
                <a:spcPts val="210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 rtl="0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849" name="Google Shape;849;p28"/>
          <p:cNvSpPr/>
          <p:nvPr/>
        </p:nvSpPr>
        <p:spPr>
          <a:xfrm flipH="1" rot="10800000">
            <a:off x="7863007" y="2558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8"/>
          <p:cNvSpPr/>
          <p:nvPr/>
        </p:nvSpPr>
        <p:spPr>
          <a:xfrm flipH="1" rot="10800000">
            <a:off x="11009356" y="227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8"/>
          <p:cNvSpPr/>
          <p:nvPr/>
        </p:nvSpPr>
        <p:spPr>
          <a:xfrm flipH="1" rot="10800000">
            <a:off x="6290445" y="4338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8"/>
          <p:cNvSpPr/>
          <p:nvPr/>
        </p:nvSpPr>
        <p:spPr>
          <a:xfrm flipH="1" rot="10800000">
            <a:off x="7863007" y="80547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8"/>
          <p:cNvSpPr/>
          <p:nvPr/>
        </p:nvSpPr>
        <p:spPr>
          <a:xfrm flipH="1" rot="10800000">
            <a:off x="9435581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8"/>
          <p:cNvSpPr/>
          <p:nvPr/>
        </p:nvSpPr>
        <p:spPr>
          <a:xfrm flipH="1" rot="10800000">
            <a:off x="11009356" y="1609245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8"/>
          <p:cNvSpPr/>
          <p:nvPr/>
        </p:nvSpPr>
        <p:spPr>
          <a:xfrm flipH="1" rot="10800000">
            <a:off x="10221653" y="1611121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8"/>
          <p:cNvSpPr/>
          <p:nvPr/>
        </p:nvSpPr>
        <p:spPr>
          <a:xfrm flipH="1" rot="10800000">
            <a:off x="11795699" y="805737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8"/>
          <p:cNvSpPr/>
          <p:nvPr/>
        </p:nvSpPr>
        <p:spPr>
          <a:xfrm flipH="1" rot="10800000">
            <a:off x="11795699" y="2412705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8"/>
          <p:cNvSpPr/>
          <p:nvPr/>
        </p:nvSpPr>
        <p:spPr>
          <a:xfrm flipH="1" rot="10800000">
            <a:off x="7077333" y="4838"/>
            <a:ext cx="392584" cy="401521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8"/>
          <p:cNvSpPr/>
          <p:nvPr/>
        </p:nvSpPr>
        <p:spPr>
          <a:xfrm flipH="1" rot="10800000">
            <a:off x="8649285" y="482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8"/>
          <p:cNvSpPr/>
          <p:nvPr/>
        </p:nvSpPr>
        <p:spPr>
          <a:xfrm flipH="1" rot="10800000">
            <a:off x="9435581" y="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8"/>
          <p:cNvSpPr/>
          <p:nvPr/>
        </p:nvSpPr>
        <p:spPr>
          <a:xfrm flipH="1" rot="10800000">
            <a:off x="10223094" y="808008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8"/>
          <p:cNvSpPr/>
          <p:nvPr/>
        </p:nvSpPr>
        <p:spPr>
          <a:xfrm flipH="1" rot="10800000">
            <a:off x="10221864" y="4913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8"/>
          <p:cNvSpPr/>
          <p:nvPr/>
        </p:nvSpPr>
        <p:spPr>
          <a:xfrm flipH="1" rot="10800000">
            <a:off x="11009399" y="805190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8"/>
          <p:cNvSpPr/>
          <p:nvPr/>
        </p:nvSpPr>
        <p:spPr>
          <a:xfrm flipH="1" rot="10800000">
            <a:off x="11798107" y="284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8"/>
          <p:cNvSpPr/>
          <p:nvPr/>
        </p:nvSpPr>
        <p:spPr>
          <a:xfrm flipH="1" rot="10800000">
            <a:off x="11797041" y="1609224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8"/>
          <p:cNvSpPr/>
          <p:nvPr/>
        </p:nvSpPr>
        <p:spPr>
          <a:xfrm flipH="1" rot="10800000">
            <a:off x="7862996" y="1609539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7863074" y="6456386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11009423" y="645666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7076745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9435648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11795766" y="565317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7077400" y="6454068"/>
            <a:ext cx="392584" cy="401521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8649352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9435648" y="645890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10221931" y="6454032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11009466" y="5652613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11798174" y="645606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6290512" y="6458348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03">
  <p:cSld name="ONE_COLUMN_TEXT_3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/>
          <p:nvPr>
            <p:ph type="title"/>
          </p:nvPr>
        </p:nvSpPr>
        <p:spPr>
          <a:xfrm>
            <a:off x="4881900" y="2419467"/>
            <a:ext cx="6450300" cy="170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2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81" name="Google Shape;881;p29"/>
          <p:cNvSpPr txBox="1"/>
          <p:nvPr>
            <p:ph idx="1" type="subTitle"/>
          </p:nvPr>
        </p:nvSpPr>
        <p:spPr>
          <a:xfrm>
            <a:off x="4992233" y="4125667"/>
            <a:ext cx="6339900" cy="53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/>
            </a:lvl9pPr>
          </a:lstStyle>
          <a:p/>
        </p:txBody>
      </p:sp>
      <p:sp>
        <p:nvSpPr>
          <p:cNvPr id="882" name="Google Shape;882;p29"/>
          <p:cNvSpPr/>
          <p:nvPr/>
        </p:nvSpPr>
        <p:spPr>
          <a:xfrm>
            <a:off x="3365123" y="5651315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4151410" y="565131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4937697" y="5651315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3365123" y="4848402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4152591" y="4044347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4152627" y="4848384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3365810" y="6455359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4152769" y="6455319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4939118" y="6455334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4155254" y="2412133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4152089" y="4044330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4940854" y="1608089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4155178" y="1609233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4940704" y="804056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4155028" y="805200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3367913" y="805222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4940704" y="22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4155028" y="1166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3368679" y="1189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807600" y="4512667"/>
            <a:ext cx="6254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b="1"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1"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1"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b="1"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/>
          <p:nvPr>
            <p:ph type="title"/>
          </p:nvPr>
        </p:nvSpPr>
        <p:spPr>
          <a:xfrm>
            <a:off x="3363200" y="1062467"/>
            <a:ext cx="5465700" cy="79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4" name="Google Shape;904;p30"/>
          <p:cNvSpPr txBox="1"/>
          <p:nvPr>
            <p:ph idx="1" type="subTitle"/>
          </p:nvPr>
        </p:nvSpPr>
        <p:spPr>
          <a:xfrm>
            <a:off x="3055200" y="5564867"/>
            <a:ext cx="6081600" cy="41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5" name="Google Shape;905;p30"/>
          <p:cNvSpPr txBox="1"/>
          <p:nvPr>
            <p:ph idx="2" type="subTitle"/>
          </p:nvPr>
        </p:nvSpPr>
        <p:spPr>
          <a:xfrm>
            <a:off x="3383200" y="1853550"/>
            <a:ext cx="5425500" cy="14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6" name="Google Shape;906;p30"/>
          <p:cNvSpPr/>
          <p:nvPr/>
        </p:nvSpPr>
        <p:spPr>
          <a:xfrm flipH="1" rot="5400000">
            <a:off x="10420" y="3222996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0"/>
          <p:cNvSpPr/>
          <p:nvPr/>
        </p:nvSpPr>
        <p:spPr>
          <a:xfrm flipH="1" rot="5400000">
            <a:off x="10420" y="2416277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0"/>
          <p:cNvSpPr/>
          <p:nvPr/>
        </p:nvSpPr>
        <p:spPr>
          <a:xfrm flipH="1" rot="5400000">
            <a:off x="834811" y="6449352"/>
            <a:ext cx="404036" cy="413097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0"/>
          <p:cNvSpPr/>
          <p:nvPr/>
        </p:nvSpPr>
        <p:spPr>
          <a:xfrm flipH="1" rot="5400000">
            <a:off x="834790" y="5642611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0"/>
          <p:cNvSpPr/>
          <p:nvPr/>
        </p:nvSpPr>
        <p:spPr>
          <a:xfrm flipH="1" rot="5400000">
            <a:off x="834790" y="4029172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0"/>
          <p:cNvSpPr/>
          <p:nvPr/>
        </p:nvSpPr>
        <p:spPr>
          <a:xfrm flipH="1" rot="5400000">
            <a:off x="834790" y="1608972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0"/>
          <p:cNvSpPr/>
          <p:nvPr/>
        </p:nvSpPr>
        <p:spPr>
          <a:xfrm flipH="1" rot="5400000">
            <a:off x="834790" y="-4510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0"/>
          <p:cNvSpPr/>
          <p:nvPr/>
        </p:nvSpPr>
        <p:spPr>
          <a:xfrm flipH="1" rot="5400000">
            <a:off x="1659180" y="6449938"/>
            <a:ext cx="404036" cy="411926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0"/>
          <p:cNvSpPr/>
          <p:nvPr/>
        </p:nvSpPr>
        <p:spPr>
          <a:xfrm flipH="1" rot="5400000">
            <a:off x="2484167" y="5642038"/>
            <a:ext cx="402762" cy="413136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0"/>
          <p:cNvSpPr/>
          <p:nvPr/>
        </p:nvSpPr>
        <p:spPr>
          <a:xfrm flipH="1" rot="5400000">
            <a:off x="1659816" y="5642587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0"/>
          <p:cNvSpPr/>
          <p:nvPr/>
        </p:nvSpPr>
        <p:spPr>
          <a:xfrm flipH="1" rot="5400000">
            <a:off x="9845" y="6449412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0"/>
          <p:cNvSpPr/>
          <p:nvPr/>
        </p:nvSpPr>
        <p:spPr>
          <a:xfrm flipH="1" rot="5400000">
            <a:off x="11111" y="5643228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0"/>
          <p:cNvSpPr/>
          <p:nvPr/>
        </p:nvSpPr>
        <p:spPr>
          <a:xfrm flipH="1" rot="5400000">
            <a:off x="11114" y="4836464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0"/>
          <p:cNvSpPr/>
          <p:nvPr/>
        </p:nvSpPr>
        <p:spPr>
          <a:xfrm flipH="1" rot="5400000">
            <a:off x="12772" y="4030048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0"/>
          <p:cNvSpPr/>
          <p:nvPr/>
        </p:nvSpPr>
        <p:spPr>
          <a:xfrm flipH="1" rot="5400000">
            <a:off x="834795" y="3222995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0"/>
          <p:cNvSpPr/>
          <p:nvPr/>
        </p:nvSpPr>
        <p:spPr>
          <a:xfrm flipH="1" rot="5400000">
            <a:off x="12761" y="1609520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0"/>
          <p:cNvSpPr/>
          <p:nvPr/>
        </p:nvSpPr>
        <p:spPr>
          <a:xfrm flipH="1" rot="5400000">
            <a:off x="13437" y="802817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0"/>
          <p:cNvSpPr/>
          <p:nvPr/>
        </p:nvSpPr>
        <p:spPr>
          <a:xfrm flipH="1" rot="5400000">
            <a:off x="12761" y="-3962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0"/>
          <p:cNvSpPr/>
          <p:nvPr/>
        </p:nvSpPr>
        <p:spPr>
          <a:xfrm flipH="1" rot="5400000">
            <a:off x="834717" y="802246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0"/>
          <p:cNvSpPr/>
          <p:nvPr/>
        </p:nvSpPr>
        <p:spPr>
          <a:xfrm flipH="1" rot="5400000">
            <a:off x="1656832" y="4030043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0"/>
          <p:cNvSpPr/>
          <p:nvPr/>
        </p:nvSpPr>
        <p:spPr>
          <a:xfrm flipH="1" rot="5400000">
            <a:off x="1656832" y="1611740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0"/>
          <p:cNvSpPr/>
          <p:nvPr/>
        </p:nvSpPr>
        <p:spPr>
          <a:xfrm flipH="1" rot="-5400000">
            <a:off x="9306058" y="3223045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0"/>
          <p:cNvSpPr/>
          <p:nvPr/>
        </p:nvSpPr>
        <p:spPr>
          <a:xfrm flipH="1" rot="-5400000">
            <a:off x="9306633" y="-4526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0"/>
          <p:cNvSpPr/>
          <p:nvPr/>
        </p:nvSpPr>
        <p:spPr>
          <a:xfrm flipH="1" rot="-5400000">
            <a:off x="9304358" y="5643174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0"/>
          <p:cNvSpPr/>
          <p:nvPr/>
        </p:nvSpPr>
        <p:spPr>
          <a:xfrm flipH="1" rot="-5400000">
            <a:off x="10130906" y="3223045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0"/>
          <p:cNvSpPr/>
          <p:nvPr/>
        </p:nvSpPr>
        <p:spPr>
          <a:xfrm flipH="1" rot="-5400000">
            <a:off x="10131480" y="-4526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0"/>
          <p:cNvSpPr/>
          <p:nvPr/>
        </p:nvSpPr>
        <p:spPr>
          <a:xfrm flipH="1" rot="-5400000">
            <a:off x="10131531" y="802787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0"/>
          <p:cNvSpPr/>
          <p:nvPr/>
        </p:nvSpPr>
        <p:spPr>
          <a:xfrm flipH="1" rot="-5400000">
            <a:off x="10128554" y="2415959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0"/>
          <p:cNvSpPr/>
          <p:nvPr/>
        </p:nvSpPr>
        <p:spPr>
          <a:xfrm flipH="1" rot="-5400000">
            <a:off x="10128565" y="4836475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0"/>
          <p:cNvSpPr/>
          <p:nvPr/>
        </p:nvSpPr>
        <p:spPr>
          <a:xfrm flipH="1" rot="-5400000">
            <a:off x="10129205" y="5643174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0"/>
          <p:cNvSpPr/>
          <p:nvPr/>
        </p:nvSpPr>
        <p:spPr>
          <a:xfrm flipH="1" rot="-5400000">
            <a:off x="10955753" y="3223028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0"/>
          <p:cNvSpPr/>
          <p:nvPr/>
        </p:nvSpPr>
        <p:spPr>
          <a:xfrm flipH="1" rot="-5400000">
            <a:off x="10955753" y="4029744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0"/>
          <p:cNvSpPr/>
          <p:nvPr/>
        </p:nvSpPr>
        <p:spPr>
          <a:xfrm flipH="1" rot="-5400000">
            <a:off x="10956328" y="-4543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0"/>
          <p:cNvSpPr/>
          <p:nvPr/>
        </p:nvSpPr>
        <p:spPr>
          <a:xfrm flipH="1" rot="-5400000">
            <a:off x="10956379" y="802770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0"/>
          <p:cNvSpPr/>
          <p:nvPr/>
        </p:nvSpPr>
        <p:spPr>
          <a:xfrm flipH="1" rot="-5400000">
            <a:off x="10956375" y="1609568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0"/>
          <p:cNvSpPr/>
          <p:nvPr/>
        </p:nvSpPr>
        <p:spPr>
          <a:xfrm flipH="1" rot="-5400000">
            <a:off x="10953402" y="2415941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0"/>
          <p:cNvSpPr/>
          <p:nvPr/>
        </p:nvSpPr>
        <p:spPr>
          <a:xfrm flipH="1" rot="-5400000">
            <a:off x="10953413" y="4836458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0"/>
          <p:cNvSpPr/>
          <p:nvPr/>
        </p:nvSpPr>
        <p:spPr>
          <a:xfrm flipH="1" rot="-5400000">
            <a:off x="10954053" y="5643157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0"/>
          <p:cNvSpPr/>
          <p:nvPr/>
        </p:nvSpPr>
        <p:spPr>
          <a:xfrm flipH="1" rot="-5400000">
            <a:off x="10953413" y="6449931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0"/>
          <p:cNvSpPr/>
          <p:nvPr/>
        </p:nvSpPr>
        <p:spPr>
          <a:xfrm flipH="1" rot="5400000">
            <a:off x="1657397" y="-4510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0"/>
          <p:cNvSpPr/>
          <p:nvPr/>
        </p:nvSpPr>
        <p:spPr>
          <a:xfrm flipH="1" rot="-5400000">
            <a:off x="11782943" y="3223062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0"/>
          <p:cNvSpPr/>
          <p:nvPr/>
        </p:nvSpPr>
        <p:spPr>
          <a:xfrm flipH="1" rot="-5400000">
            <a:off x="11782943" y="4029778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0"/>
          <p:cNvSpPr/>
          <p:nvPr/>
        </p:nvSpPr>
        <p:spPr>
          <a:xfrm flipH="1" rot="-5400000">
            <a:off x="11783518" y="-4509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0"/>
          <p:cNvSpPr/>
          <p:nvPr/>
        </p:nvSpPr>
        <p:spPr>
          <a:xfrm flipH="1" rot="-5400000">
            <a:off x="11783569" y="802804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0"/>
          <p:cNvSpPr/>
          <p:nvPr/>
        </p:nvSpPr>
        <p:spPr>
          <a:xfrm flipH="1" rot="-5400000">
            <a:off x="11783565" y="1609602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0"/>
          <p:cNvSpPr/>
          <p:nvPr/>
        </p:nvSpPr>
        <p:spPr>
          <a:xfrm flipH="1" rot="-5400000">
            <a:off x="11780592" y="2415976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0"/>
          <p:cNvSpPr/>
          <p:nvPr/>
        </p:nvSpPr>
        <p:spPr>
          <a:xfrm flipH="1" rot="-5400000">
            <a:off x="11780603" y="4836492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0"/>
          <p:cNvSpPr/>
          <p:nvPr/>
        </p:nvSpPr>
        <p:spPr>
          <a:xfrm flipH="1" rot="-5400000">
            <a:off x="11781243" y="5643191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0"/>
          <p:cNvSpPr/>
          <p:nvPr/>
        </p:nvSpPr>
        <p:spPr>
          <a:xfrm flipH="1" rot="-5400000">
            <a:off x="11780603" y="6449965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13" y="565233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786300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13" y="4849418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13" y="4045364"/>
            <a:ext cx="393784" cy="402663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13" y="3242489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787517" y="484940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67" y="645637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786893" y="645633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 flipH="1" rot="10800000">
            <a:off x="11010490" y="2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 flipH="1" rot="10800000">
            <a:off x="11796832" y="803486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 flipH="1" rot="10800000">
            <a:off x="11798174" y="6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 flipH="1" rot="10800000">
            <a:off x="11796936" y="1606946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 flipH="1" rot="10800000">
            <a:off x="11796916" y="2409550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flipH="1" rot="10800000">
            <a:off x="11013090" y="80292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956567" y="1605000"/>
            <a:ext cx="10278900" cy="453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 sz="1600">
                <a:solidFill>
                  <a:srgbClr val="FFFFFF"/>
                </a:solidFill>
              </a:defRPr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indent="-361950" lvl="2" marL="137160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indent="-361950" lvl="3" marL="182880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indent="-361950" lvl="4" marL="228600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indent="-361950" lvl="5" marL="274320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indent="-361950" lvl="6" marL="320040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indent="-361950" lvl="7" marL="365760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indent="-361950" lvl="8" marL="4114800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21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4"/>
          <p:cNvSpPr txBox="1"/>
          <p:nvPr/>
        </p:nvSpPr>
        <p:spPr>
          <a:xfrm>
            <a:off x="-394500" y="4073100"/>
            <a:ext cx="28797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1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7" name="Google Shape;957;p31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958" name="Google Shape;958;p31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2" name="Google Shape;962;p31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963" name="Google Shape;963;p31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64" name="Google Shape;964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67" name="Google Shape;967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68" name="Google Shape;968;p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9" name="Google Shape;969;p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0" name="Google Shape;970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2_1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3"/>
          <p:cNvSpPr/>
          <p:nvPr/>
        </p:nvSpPr>
        <p:spPr>
          <a:xfrm>
            <a:off x="8329717" y="2006500"/>
            <a:ext cx="2834400" cy="412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3"/>
          <p:cNvSpPr/>
          <p:nvPr/>
        </p:nvSpPr>
        <p:spPr>
          <a:xfrm>
            <a:off x="4697517" y="2006500"/>
            <a:ext cx="2834400" cy="412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3"/>
          <p:cNvSpPr/>
          <p:nvPr/>
        </p:nvSpPr>
        <p:spPr>
          <a:xfrm>
            <a:off x="1027883" y="2006500"/>
            <a:ext cx="2834400" cy="412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3"/>
          <p:cNvSpPr txBox="1"/>
          <p:nvPr>
            <p:ph type="title"/>
          </p:nvPr>
        </p:nvSpPr>
        <p:spPr>
          <a:xfrm>
            <a:off x="1225211" y="3029000"/>
            <a:ext cx="2438400" cy="79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6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6" name="Google Shape;976;p33"/>
          <p:cNvSpPr txBox="1"/>
          <p:nvPr>
            <p:ph idx="1" type="subTitle"/>
          </p:nvPr>
        </p:nvSpPr>
        <p:spPr>
          <a:xfrm>
            <a:off x="1225211" y="3872992"/>
            <a:ext cx="24384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77" name="Google Shape;977;p33"/>
          <p:cNvSpPr txBox="1"/>
          <p:nvPr>
            <p:ph idx="2" type="title"/>
          </p:nvPr>
        </p:nvSpPr>
        <p:spPr>
          <a:xfrm>
            <a:off x="4895511" y="3029000"/>
            <a:ext cx="2438400" cy="79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6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8" name="Google Shape;978;p33"/>
          <p:cNvSpPr txBox="1"/>
          <p:nvPr>
            <p:ph idx="3" type="subTitle"/>
          </p:nvPr>
        </p:nvSpPr>
        <p:spPr>
          <a:xfrm>
            <a:off x="4895511" y="3872992"/>
            <a:ext cx="24384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79" name="Google Shape;979;p33"/>
          <p:cNvSpPr txBox="1"/>
          <p:nvPr>
            <p:ph idx="4" type="title"/>
          </p:nvPr>
        </p:nvSpPr>
        <p:spPr>
          <a:xfrm>
            <a:off x="8527711" y="3029000"/>
            <a:ext cx="2438400" cy="79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6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0" name="Google Shape;980;p33"/>
          <p:cNvSpPr txBox="1"/>
          <p:nvPr>
            <p:ph idx="5" type="subTitle"/>
          </p:nvPr>
        </p:nvSpPr>
        <p:spPr>
          <a:xfrm>
            <a:off x="8527711" y="3872992"/>
            <a:ext cx="24384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1" name="Google Shape;981;p33"/>
          <p:cNvSpPr txBox="1"/>
          <p:nvPr>
            <p:ph hasCustomPrompt="1" idx="6" type="title"/>
          </p:nvPr>
        </p:nvSpPr>
        <p:spPr>
          <a:xfrm>
            <a:off x="1225211" y="5228867"/>
            <a:ext cx="2438400" cy="59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dvent Pro"/>
              <a:buNone/>
              <a:defRPr b="1" sz="28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33"/>
          <p:cNvSpPr txBox="1"/>
          <p:nvPr>
            <p:ph hasCustomPrompt="1" idx="7" type="title"/>
          </p:nvPr>
        </p:nvSpPr>
        <p:spPr>
          <a:xfrm>
            <a:off x="4895511" y="5228867"/>
            <a:ext cx="2438400" cy="59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dvent Pro"/>
              <a:buNone/>
              <a:defRPr b="1" sz="28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33"/>
          <p:cNvSpPr txBox="1"/>
          <p:nvPr>
            <p:ph hasCustomPrompt="1" idx="8" type="title"/>
          </p:nvPr>
        </p:nvSpPr>
        <p:spPr>
          <a:xfrm>
            <a:off x="8527711" y="5228867"/>
            <a:ext cx="2438400" cy="59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dvent Pro"/>
              <a:buNone/>
              <a:defRPr b="1" sz="28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Advent Pro"/>
              <a:buNone/>
              <a:defRPr b="1" sz="160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984" name="Google Shape;984;p33"/>
          <p:cNvSpPr txBox="1"/>
          <p:nvPr>
            <p:ph idx="9"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5112723" y="5651315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5899010" y="565131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6685297" y="5651315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5112723" y="4848402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5900191" y="4044347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5900227" y="4848384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5113410" y="6455359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5900369" y="6455319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6686718" y="6455334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5902854" y="2412133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5899689" y="4044330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6688454" y="1608089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5902778" y="1609233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6688304" y="804056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5902628" y="805200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5115513" y="805222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6688304" y="22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5902628" y="1166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5116279" y="1189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954958" y="2381033"/>
            <a:ext cx="41271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5"/>
          <p:cNvSpPr txBox="1"/>
          <p:nvPr>
            <p:ph idx="2" type="title"/>
          </p:nvPr>
        </p:nvSpPr>
        <p:spPr>
          <a:xfrm>
            <a:off x="7121442" y="2381033"/>
            <a:ext cx="41157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subTitle"/>
          </p:nvPr>
        </p:nvSpPr>
        <p:spPr>
          <a:xfrm>
            <a:off x="7218042" y="3558567"/>
            <a:ext cx="3922500" cy="91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0"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3" type="subTitle"/>
          </p:nvPr>
        </p:nvSpPr>
        <p:spPr>
          <a:xfrm>
            <a:off x="1057358" y="3558567"/>
            <a:ext cx="3922500" cy="91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0"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flipH="1" rot="10800000">
            <a:off x="11009390" y="227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 flipH="1" rot="10800000">
            <a:off x="46" y="80547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 flipH="1" rot="10800000">
            <a:off x="786333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 flipH="1" rot="10800000">
            <a:off x="1572620" y="80547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 flipH="1" rot="10800000">
            <a:off x="11795732" y="805737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 flipH="1" rot="10800000">
            <a:off x="787550" y="160950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 flipH="1" rot="10800000">
            <a:off x="-33" y="1427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 flipH="1" rot="10800000">
            <a:off x="786926" y="257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 flipH="1" rot="10800000">
            <a:off x="1573275" y="2593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 flipH="1" rot="10800000">
            <a:off x="2358606" y="4831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 flipH="1" rot="10800000">
            <a:off x="9435614" y="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 flipH="1" rot="10800000">
            <a:off x="10223127" y="808008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 flipH="1" rot="10800000">
            <a:off x="10221897" y="4913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 flipH="1" rot="10800000">
            <a:off x="11009432" y="805190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 flipH="1" rot="10800000">
            <a:off x="11798140" y="284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 flipH="1" rot="10800000">
            <a:off x="11010032" y="1609223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3145269" y="6456386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3931556" y="6456386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7863074" y="6456386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11009423" y="6456667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79" y="565233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786366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2358940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4717843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7076745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9435648" y="565233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11795766" y="565317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645637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786959" y="645633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573308" y="6456351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2358639" y="6454075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4717860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5504773" y="6454068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6290476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7077400" y="6454068"/>
            <a:ext cx="392584" cy="401521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8649352" y="645408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9435648" y="6458901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5504136" y="5652402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10221931" y="6454032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11009466" y="5652613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11798174" y="645606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7076795" y="4850598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79" y="4848298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11798166" y="4850270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 txBox="1"/>
          <p:nvPr>
            <p:ph type="title"/>
          </p:nvPr>
        </p:nvSpPr>
        <p:spPr>
          <a:xfrm>
            <a:off x="1478533" y="2053933"/>
            <a:ext cx="4736100" cy="110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1478500" y="3246667"/>
            <a:ext cx="5445600" cy="110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b="0" sz="1900"/>
            </a:lvl1pPr>
            <a:lvl2pPr indent="-361950" lvl="1" marL="914400">
              <a:spcBef>
                <a:spcPts val="1300"/>
              </a:spcBef>
              <a:spcAft>
                <a:spcPts val="0"/>
              </a:spcAft>
              <a:buSzPts val="2100"/>
              <a:buChar char="○"/>
              <a:defRPr/>
            </a:lvl2pPr>
            <a:lvl3pPr indent="-361950" lvl="2" marL="1371600">
              <a:spcBef>
                <a:spcPts val="2100"/>
              </a:spcBef>
              <a:spcAft>
                <a:spcPts val="0"/>
              </a:spcAft>
              <a:buSzPts val="2100"/>
              <a:buChar char="■"/>
              <a:defRPr/>
            </a:lvl3pPr>
            <a:lvl4pPr indent="-361950" lvl="3" marL="1828800">
              <a:spcBef>
                <a:spcPts val="2100"/>
              </a:spcBef>
              <a:spcAft>
                <a:spcPts val="0"/>
              </a:spcAft>
              <a:buSzPts val="2100"/>
              <a:buChar char="●"/>
              <a:defRPr/>
            </a:lvl4pPr>
            <a:lvl5pPr indent="-361950" lvl="4" marL="22860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/>
            </a:lvl5pPr>
            <a:lvl6pPr indent="-361950" lvl="5" marL="2743200">
              <a:spcBef>
                <a:spcPts val="210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>
              <a:spcBef>
                <a:spcPts val="210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flipH="1" rot="-5400000">
            <a:off x="11782815" y="3223067"/>
            <a:ext cx="404078" cy="411926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 flipH="1" rot="-5400000">
            <a:off x="11782815" y="4029782"/>
            <a:ext cx="404078" cy="411926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 flipH="1" rot="-5400000">
            <a:off x="10958477" y="-4444"/>
            <a:ext cx="404036" cy="413097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 flipH="1" rot="-5400000">
            <a:off x="10958456" y="802292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 flipH="1" rot="-5400000">
            <a:off x="10958456" y="1609008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 flipH="1" rot="-5400000">
            <a:off x="10958456" y="2415723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 flipH="1" rot="-5400000">
            <a:off x="10958456" y="4029197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 flipH="1" rot="-5400000">
            <a:off x="10958456" y="4835912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 flipH="1" rot="-5400000">
            <a:off x="10958456" y="6449385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 flipH="1" rot="-5400000">
            <a:off x="10134118" y="-3859"/>
            <a:ext cx="404036" cy="411926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 flipH="1" rot="-5400000">
            <a:off x="9309779" y="-4464"/>
            <a:ext cx="404036" cy="413136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 flipH="1" rot="-5400000">
            <a:off x="8485439" y="-3859"/>
            <a:ext cx="404036" cy="411926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 flipH="1" rot="-5400000">
            <a:off x="9310416" y="802827"/>
            <a:ext cx="402762" cy="413136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 flipH="1" rot="-5400000">
            <a:off x="10134757" y="803449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 flipH="1" rot="-5400000">
            <a:off x="11783389" y="-4504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 flipH="1" rot="-5400000">
            <a:off x="11783440" y="802809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 flipH="1" rot="-5400000">
            <a:off x="11783437" y="1609607"/>
            <a:ext cx="402762" cy="411926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 flipH="1" rot="-5400000">
            <a:off x="11780463" y="2415980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 flipH="1" rot="-5400000">
            <a:off x="10958450" y="3223029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 flipH="1" rot="-5400000">
            <a:off x="11780474" y="4836496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 flipH="1" rot="-5400000">
            <a:off x="11781114" y="5643196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 flipH="1" rot="-5400000">
            <a:off x="11780474" y="6449970"/>
            <a:ext cx="404078" cy="411965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flipH="1" rot="-5400000">
            <a:off x="10958528" y="5642634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 flipH="1" rot="-5400000">
            <a:off x="10136424" y="2415986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 flipH="1" rot="-5400000">
            <a:off x="10136424" y="4834276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 flipH="1" rot="-5400000">
            <a:off x="10135859" y="6449385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 flipH="1" rot="-5400000">
            <a:off x="9313262" y="6449385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 txBox="1"/>
          <p:nvPr>
            <p:ph type="title"/>
          </p:nvPr>
        </p:nvSpPr>
        <p:spPr>
          <a:xfrm>
            <a:off x="2000267" y="2257333"/>
            <a:ext cx="7483500" cy="223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8"/>
          <p:cNvSpPr/>
          <p:nvPr/>
        </p:nvSpPr>
        <p:spPr>
          <a:xfrm flipH="1" rot="-5400000">
            <a:off x="8491257" y="6449959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 flipH="1" rot="-5400000">
            <a:off x="7589557" y="-3874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 flipH="1" rot="-5400000">
            <a:off x="6693657" y="-3874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 flipH="1" rot="-5400000">
            <a:off x="7669791" y="6449976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4605" y="-4483"/>
            <a:ext cx="404036" cy="413097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4584" y="802254"/>
            <a:ext cx="404078" cy="413097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4584" y="2415685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4584" y="4835874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4584" y="6449347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828961" y="-3897"/>
            <a:ext cx="404036" cy="411926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829597" y="803411"/>
            <a:ext cx="402762" cy="411965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4590" y="3222991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4512" y="5642595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826613" y="2415947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826613" y="4834238"/>
            <a:ext cx="404078" cy="411965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827178" y="6449347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649772" y="6449347"/>
            <a:ext cx="404078" cy="413097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96" y="403508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786383" y="403508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572670" y="403508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96" y="3232168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787565" y="2428114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787600" y="323215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783" y="483912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787743" y="483908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574091" y="4839101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933" y="5643159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787893" y="5643119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575008" y="5643134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933" y="6447192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787893" y="6447152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574241" y="6447168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10224529" y="4035081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11010816" y="4035081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11797103" y="4035081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11798129" y="3232168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11011998" y="2428114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11012033" y="3232151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10225217" y="4839125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11012176" y="4839085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11798525" y="4839101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10225367" y="5643159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11012326" y="5643119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11799441" y="5643134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10225367" y="6447192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11012326" y="6447152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11798675" y="6447168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"/>
          <p:cNvSpPr txBox="1"/>
          <p:nvPr>
            <p:ph type="title"/>
          </p:nvPr>
        </p:nvSpPr>
        <p:spPr>
          <a:xfrm>
            <a:off x="2417400" y="2497175"/>
            <a:ext cx="7357200" cy="93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48" name="Google Shape;248;p9"/>
          <p:cNvSpPr txBox="1"/>
          <p:nvPr>
            <p:ph idx="1" type="subTitle"/>
          </p:nvPr>
        </p:nvSpPr>
        <p:spPr>
          <a:xfrm>
            <a:off x="2873600" y="3469092"/>
            <a:ext cx="6444900" cy="148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2931000" y="2376800"/>
            <a:ext cx="6330000" cy="240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400"/>
            </a:lvl9pPr>
          </a:lstStyle>
          <a:p/>
        </p:txBody>
      </p:sp>
      <p:sp>
        <p:nvSpPr>
          <p:cNvPr id="251" name="Google Shape;251;p10"/>
          <p:cNvSpPr/>
          <p:nvPr/>
        </p:nvSpPr>
        <p:spPr>
          <a:xfrm rot="-5400000">
            <a:off x="11792051" y="784924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10988286" y="2358128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10185083" y="784924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10183829" y="1573248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10988573" y="-1438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9381624" y="-1419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10986941" y="1571807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11790036" y="1573037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10989209" y="784952"/>
            <a:ext cx="392543" cy="40262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11791469" y="-3846"/>
            <a:ext cx="393826" cy="401521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10185105" y="-2761"/>
            <a:ext cx="393826" cy="401483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10182929" y="2360948"/>
            <a:ext cx="392584" cy="401483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9382183" y="784924"/>
            <a:ext cx="393826" cy="401483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79" y="5651320"/>
            <a:ext cx="393784" cy="40262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786366" y="5651320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572653" y="5651320"/>
            <a:ext cx="393826" cy="40262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79" y="4848407"/>
            <a:ext cx="393784" cy="401483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787548" y="4044352"/>
            <a:ext cx="392543" cy="402663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787583" y="4848389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6455364"/>
            <a:ext cx="393826" cy="40262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786959" y="6455324"/>
            <a:ext cx="392543" cy="401521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573308" y="6455339"/>
            <a:ext cx="392543" cy="401483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2358639" y="6453063"/>
            <a:ext cx="393826" cy="401521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000"/>
              <a:buFont typeface="Press Start 2P"/>
              <a:buNone/>
              <a:defRPr sz="4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Press Start 2P"/>
              <a:buNone/>
              <a:defRPr sz="37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Press Start 2P"/>
              <a:buNone/>
              <a:defRPr sz="37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Press Start 2P"/>
              <a:buNone/>
              <a:defRPr sz="37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Press Start 2P"/>
              <a:buNone/>
              <a:defRPr sz="37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Press Start 2P"/>
              <a:buNone/>
              <a:defRPr sz="37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Press Start 2P"/>
              <a:buNone/>
              <a:defRPr sz="37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Press Start 2P"/>
              <a:buNone/>
              <a:defRPr sz="37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Press Start 2P"/>
              <a:buNone/>
              <a:defRPr sz="37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8250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  <a:defRPr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619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○"/>
              <a:defRPr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619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■"/>
              <a:defRPr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619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  <a:defRPr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619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○"/>
              <a:defRPr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619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■"/>
              <a:defRPr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619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  <a:defRPr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619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○"/>
              <a:defRPr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619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Font typeface="Maven Pro"/>
              <a:buChar char="■"/>
              <a:defRPr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73231" y="0"/>
            <a:ext cx="9185400" cy="6858000"/>
          </a:xfrm>
          <a:prstGeom prst="parallelogram">
            <a:avLst>
              <a:gd fmla="val 17107" name="adj"/>
            </a:avLst>
          </a:prstGeom>
          <a:noFill/>
          <a:ln>
            <a:noFill/>
          </a:ln>
        </p:spPr>
      </p:pic>
      <p:sp>
        <p:nvSpPr>
          <p:cNvPr id="990" name="Google Shape;990;p34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1" name="Google Shape;99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2218" y="4861149"/>
            <a:ext cx="1805355" cy="936171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304800">
              <a:srgbClr val="000000">
                <a:alpha val="50000"/>
              </a:srgbClr>
            </a:outerShdw>
          </a:effectLst>
        </p:spPr>
      </p:pic>
      <p:pic>
        <p:nvPicPr>
          <p:cNvPr id="992" name="Google Shape;99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800" y="1407325"/>
            <a:ext cx="4442250" cy="179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040000" dist="171450">
              <a:srgbClr val="000000">
                <a:alpha val="94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3"/>
          <p:cNvSpPr/>
          <p:nvPr/>
        </p:nvSpPr>
        <p:spPr>
          <a:xfrm>
            <a:off x="-710675" y="483775"/>
            <a:ext cx="5407200" cy="7662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43"/>
          <p:cNvSpPr txBox="1"/>
          <p:nvPr>
            <p:ph idx="4294967295" type="title"/>
          </p:nvPr>
        </p:nvSpPr>
        <p:spPr>
          <a:xfrm>
            <a:off x="348575" y="605268"/>
            <a:ext cx="343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t/>
            </a:r>
            <a:endParaRPr sz="2800">
              <a:solidFill>
                <a:schemeClr val="lt1"/>
              </a:solidFill>
              <a:latin typeface="Rowdies"/>
              <a:ea typeface="Rowdies"/>
              <a:cs typeface="Rowdies"/>
              <a:sym typeface="Rowdie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pt-BR" sz="2800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rPr>
              <a:t>Produção</a:t>
            </a:r>
            <a:endParaRPr sz="2800">
              <a:solidFill>
                <a:schemeClr val="dk2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cxnSp>
        <p:nvCxnSpPr>
          <p:cNvPr id="1099" name="Google Shape;1099;p43"/>
          <p:cNvCxnSpPr/>
          <p:nvPr/>
        </p:nvCxnSpPr>
        <p:spPr>
          <a:xfrm flipH="1" rot="10800000">
            <a:off x="2060950" y="4758575"/>
            <a:ext cx="2431500" cy="117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43"/>
          <p:cNvCxnSpPr/>
          <p:nvPr/>
        </p:nvCxnSpPr>
        <p:spPr>
          <a:xfrm>
            <a:off x="4399775" y="4758700"/>
            <a:ext cx="2246400" cy="0"/>
          </a:xfrm>
          <a:prstGeom prst="straightConnector1">
            <a:avLst/>
          </a:prstGeom>
          <a:noFill/>
          <a:ln cap="flat" cmpd="sng" w="228600">
            <a:solidFill>
              <a:srgbClr val="45B6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43"/>
          <p:cNvCxnSpPr/>
          <p:nvPr/>
        </p:nvCxnSpPr>
        <p:spPr>
          <a:xfrm>
            <a:off x="6646075" y="4758700"/>
            <a:ext cx="1875600" cy="0"/>
          </a:xfrm>
          <a:prstGeom prst="straightConnector1">
            <a:avLst/>
          </a:prstGeom>
          <a:noFill/>
          <a:ln cap="flat" cmpd="sng" w="2286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43"/>
          <p:cNvCxnSpPr/>
          <p:nvPr/>
        </p:nvCxnSpPr>
        <p:spPr>
          <a:xfrm>
            <a:off x="8394425" y="4758700"/>
            <a:ext cx="1748100" cy="0"/>
          </a:xfrm>
          <a:prstGeom prst="straightConnector1">
            <a:avLst/>
          </a:prstGeom>
          <a:noFill/>
          <a:ln cap="flat" cmpd="sng" w="22860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43"/>
          <p:cNvCxnSpPr/>
          <p:nvPr/>
        </p:nvCxnSpPr>
        <p:spPr>
          <a:xfrm>
            <a:off x="0" y="4758700"/>
            <a:ext cx="2077200" cy="0"/>
          </a:xfrm>
          <a:prstGeom prst="straightConnector1">
            <a:avLst/>
          </a:prstGeom>
          <a:noFill/>
          <a:ln cap="flat" cmpd="sng" w="22860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43"/>
          <p:cNvCxnSpPr/>
          <p:nvPr/>
        </p:nvCxnSpPr>
        <p:spPr>
          <a:xfrm>
            <a:off x="10142525" y="4758700"/>
            <a:ext cx="2049600" cy="0"/>
          </a:xfrm>
          <a:prstGeom prst="straightConnector1">
            <a:avLst/>
          </a:prstGeom>
          <a:noFill/>
          <a:ln cap="flat" cmpd="sng" w="2286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5" name="Google Shape;11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875" y="4025225"/>
            <a:ext cx="1573800" cy="1478400"/>
          </a:xfrm>
          <a:prstGeom prst="flowChartConnector">
            <a:avLst/>
          </a:prstGeom>
          <a:noFill/>
          <a:ln>
            <a:noFill/>
          </a:ln>
        </p:spPr>
      </p:pic>
      <p:cxnSp>
        <p:nvCxnSpPr>
          <p:cNvPr id="1106" name="Google Shape;1106;p43"/>
          <p:cNvCxnSpPr>
            <a:stCxn id="1105" idx="0"/>
          </p:cNvCxnSpPr>
          <p:nvPr/>
        </p:nvCxnSpPr>
        <p:spPr>
          <a:xfrm rot="10800000">
            <a:off x="2245775" y="3248225"/>
            <a:ext cx="0" cy="777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43"/>
          <p:cNvCxnSpPr/>
          <p:nvPr/>
        </p:nvCxnSpPr>
        <p:spPr>
          <a:xfrm rot="10800000">
            <a:off x="3417075" y="4894250"/>
            <a:ext cx="0" cy="1010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43"/>
          <p:cNvCxnSpPr/>
          <p:nvPr/>
        </p:nvCxnSpPr>
        <p:spPr>
          <a:xfrm rot="10800000">
            <a:off x="4492450" y="3131375"/>
            <a:ext cx="0" cy="1010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9" name="Google Shape;1109;p43"/>
          <p:cNvSpPr txBox="1"/>
          <p:nvPr/>
        </p:nvSpPr>
        <p:spPr>
          <a:xfrm>
            <a:off x="1227300" y="2581325"/>
            <a:ext cx="187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Criação do GDD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10" name="Google Shape;11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000" y="4064500"/>
            <a:ext cx="1368000" cy="1388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111" name="Google Shape;1111;p43"/>
          <p:cNvCxnSpPr/>
          <p:nvPr/>
        </p:nvCxnSpPr>
        <p:spPr>
          <a:xfrm rot="10800000">
            <a:off x="348575" y="4894300"/>
            <a:ext cx="0" cy="777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2" name="Google Shape;1112;p43"/>
          <p:cNvSpPr txBox="1"/>
          <p:nvPr/>
        </p:nvSpPr>
        <p:spPr>
          <a:xfrm>
            <a:off x="0" y="5671300"/>
            <a:ext cx="187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Início</a:t>
            </a: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produção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06/2021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13" name="Google Shape;1113;p43"/>
          <p:cNvSpPr txBox="1"/>
          <p:nvPr/>
        </p:nvSpPr>
        <p:spPr>
          <a:xfrm>
            <a:off x="2535800" y="5904950"/>
            <a:ext cx="2335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Definição da câmera 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02/2022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14" name="Google Shape;1114;p43"/>
          <p:cNvSpPr txBox="1"/>
          <p:nvPr/>
        </p:nvSpPr>
        <p:spPr>
          <a:xfrm>
            <a:off x="3590200" y="2481825"/>
            <a:ext cx="187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Primeira versão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04/2022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115" name="Google Shape;1115;p43"/>
          <p:cNvCxnSpPr/>
          <p:nvPr/>
        </p:nvCxnSpPr>
        <p:spPr>
          <a:xfrm rot="10800000">
            <a:off x="5987925" y="4894250"/>
            <a:ext cx="0" cy="1010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6" name="Google Shape;1116;p43"/>
          <p:cNvSpPr txBox="1"/>
          <p:nvPr/>
        </p:nvSpPr>
        <p:spPr>
          <a:xfrm>
            <a:off x="4958550" y="5904950"/>
            <a:ext cx="2335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Recriação do projeto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07/2022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117" name="Google Shape;1117;p43"/>
          <p:cNvCxnSpPr/>
          <p:nvPr/>
        </p:nvCxnSpPr>
        <p:spPr>
          <a:xfrm rot="10800000">
            <a:off x="6916075" y="3460400"/>
            <a:ext cx="0" cy="1010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8" name="Google Shape;1118;p43"/>
          <p:cNvPicPr preferRelativeResize="0"/>
          <p:nvPr/>
        </p:nvPicPr>
        <p:blipFill rotWithShape="1">
          <a:blip r:embed="rId5">
            <a:alphaModFix/>
          </a:blip>
          <a:srcRect b="0" l="54103" r="0" t="0"/>
          <a:stretch/>
        </p:blipFill>
        <p:spPr>
          <a:xfrm>
            <a:off x="5767925" y="4015632"/>
            <a:ext cx="1231500" cy="130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9" name="Google Shape;1119;p43"/>
          <p:cNvSpPr txBox="1"/>
          <p:nvPr/>
        </p:nvSpPr>
        <p:spPr>
          <a:xfrm>
            <a:off x="5748175" y="2690225"/>
            <a:ext cx="2335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2°versão (2 fases)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11/2022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120" name="Google Shape;1120;p43"/>
          <p:cNvCxnSpPr/>
          <p:nvPr/>
        </p:nvCxnSpPr>
        <p:spPr>
          <a:xfrm rot="10800000">
            <a:off x="7867400" y="4894250"/>
            <a:ext cx="0" cy="1010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1" name="Google Shape;1121;p43"/>
          <p:cNvPicPr preferRelativeResize="0"/>
          <p:nvPr/>
        </p:nvPicPr>
        <p:blipFill rotWithShape="1">
          <a:blip r:embed="rId6">
            <a:alphaModFix/>
          </a:blip>
          <a:srcRect b="0" l="20183" r="28288" t="0"/>
          <a:stretch/>
        </p:blipFill>
        <p:spPr>
          <a:xfrm>
            <a:off x="7653250" y="4015625"/>
            <a:ext cx="1493700" cy="148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22" name="Google Shape;1122;p43"/>
          <p:cNvSpPr txBox="1"/>
          <p:nvPr/>
        </p:nvSpPr>
        <p:spPr>
          <a:xfrm>
            <a:off x="7381300" y="5904950"/>
            <a:ext cx="331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Início</a:t>
            </a: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do balanceamento e testes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2/2022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123" name="Google Shape;1123;p43"/>
          <p:cNvCxnSpPr/>
          <p:nvPr/>
        </p:nvCxnSpPr>
        <p:spPr>
          <a:xfrm rot="10800000">
            <a:off x="10752275" y="3668825"/>
            <a:ext cx="0" cy="1010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43"/>
          <p:cNvSpPr txBox="1"/>
          <p:nvPr/>
        </p:nvSpPr>
        <p:spPr>
          <a:xfrm>
            <a:off x="9965375" y="2666250"/>
            <a:ext cx="157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Lançamento previsto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7/2022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4"/>
          <p:cNvSpPr txBox="1"/>
          <p:nvPr>
            <p:ph idx="4294967295" type="title"/>
          </p:nvPr>
        </p:nvSpPr>
        <p:spPr>
          <a:xfrm>
            <a:off x="677650" y="3995475"/>
            <a:ext cx="3722100" cy="109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Fernando Luiz</a:t>
            </a:r>
            <a:endParaRPr sz="15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fernandolfontanabr@gmail.com</a:t>
            </a:r>
            <a:endParaRPr sz="15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30" name="Google Shape;1130;p44"/>
          <p:cNvSpPr txBox="1"/>
          <p:nvPr>
            <p:ph idx="4294967295" type="title"/>
          </p:nvPr>
        </p:nvSpPr>
        <p:spPr>
          <a:xfrm>
            <a:off x="4791275" y="3995475"/>
            <a:ext cx="3323100" cy="122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Vitor Hugo Rodrigues Costa</a:t>
            </a:r>
            <a:endParaRPr sz="14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vitor.r.costa002@gmail.com</a:t>
            </a:r>
            <a:endParaRPr sz="14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31" name="Google Shape;1131;p44"/>
          <p:cNvSpPr txBox="1"/>
          <p:nvPr>
            <p:ph idx="4294967295" type="title"/>
          </p:nvPr>
        </p:nvSpPr>
        <p:spPr>
          <a:xfrm>
            <a:off x="8075425" y="4024425"/>
            <a:ext cx="2997000" cy="116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Carlos Daniel</a:t>
            </a:r>
            <a:endParaRPr sz="14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carlaodll22@gmail.com</a:t>
            </a:r>
            <a:endParaRPr sz="14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32" name="Google Shape;1132;p44"/>
          <p:cNvSpPr txBox="1"/>
          <p:nvPr>
            <p:ph idx="4294967295" type="title"/>
          </p:nvPr>
        </p:nvSpPr>
        <p:spPr>
          <a:xfrm>
            <a:off x="677650" y="2592000"/>
            <a:ext cx="3722100" cy="44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Programador</a:t>
            </a:r>
            <a:endParaRPr sz="2400"/>
          </a:p>
        </p:txBody>
      </p:sp>
      <p:sp>
        <p:nvSpPr>
          <p:cNvPr id="1133" name="Google Shape;1133;p44"/>
          <p:cNvSpPr txBox="1"/>
          <p:nvPr>
            <p:ph idx="4294967295" type="title"/>
          </p:nvPr>
        </p:nvSpPr>
        <p:spPr>
          <a:xfrm>
            <a:off x="4837600" y="2592000"/>
            <a:ext cx="2642100" cy="44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Artista</a:t>
            </a:r>
            <a:endParaRPr sz="2400"/>
          </a:p>
        </p:txBody>
      </p:sp>
      <p:sp>
        <p:nvSpPr>
          <p:cNvPr id="1134" name="Google Shape;1134;p44"/>
          <p:cNvSpPr txBox="1"/>
          <p:nvPr>
            <p:ph idx="4294967295" type="title"/>
          </p:nvPr>
        </p:nvSpPr>
        <p:spPr>
          <a:xfrm>
            <a:off x="7848100" y="2417400"/>
            <a:ext cx="4089300" cy="79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Programador/Sound design</a:t>
            </a:r>
            <a:endParaRPr sz="2400"/>
          </a:p>
        </p:txBody>
      </p:sp>
      <p:sp>
        <p:nvSpPr>
          <p:cNvPr id="1135" name="Google Shape;1135;p44"/>
          <p:cNvSpPr txBox="1"/>
          <p:nvPr>
            <p:ph type="title"/>
          </p:nvPr>
        </p:nvSpPr>
        <p:spPr>
          <a:xfrm>
            <a:off x="956567" y="719900"/>
            <a:ext cx="10278900" cy="4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rPr>
              <a:t>Obrigado pela atenção</a:t>
            </a:r>
            <a:endParaRPr sz="3700">
              <a:solidFill>
                <a:schemeClr val="lt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pic>
        <p:nvPicPr>
          <p:cNvPr id="1136" name="Google Shape;11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5968" y="5416899"/>
            <a:ext cx="1805355" cy="936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5"/>
          <p:cNvSpPr/>
          <p:nvPr/>
        </p:nvSpPr>
        <p:spPr>
          <a:xfrm>
            <a:off x="-384726" y="315800"/>
            <a:ext cx="4761600" cy="7662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5"/>
          <p:cNvSpPr txBox="1"/>
          <p:nvPr>
            <p:ph type="title"/>
          </p:nvPr>
        </p:nvSpPr>
        <p:spPr>
          <a:xfrm>
            <a:off x="597300" y="476750"/>
            <a:ext cx="3038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60"/>
              <a:buFont typeface="Eater"/>
              <a:buNone/>
            </a:pPr>
            <a:r>
              <a:rPr lang="pt-BR" sz="4800">
                <a:solidFill>
                  <a:srgbClr val="FFFFFF"/>
                </a:solidFill>
                <a:latin typeface="Rowdies"/>
                <a:ea typeface="Rowdies"/>
                <a:cs typeface="Rowdies"/>
                <a:sym typeface="Rowdies"/>
              </a:rPr>
              <a:t>O Projeto</a:t>
            </a:r>
            <a:endParaRPr sz="4800">
              <a:solidFill>
                <a:srgbClr val="FFFFFF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grpSp>
        <p:nvGrpSpPr>
          <p:cNvPr id="999" name="Google Shape;999;p35"/>
          <p:cNvGrpSpPr/>
          <p:nvPr/>
        </p:nvGrpSpPr>
        <p:grpSpPr>
          <a:xfrm>
            <a:off x="1800750" y="2295019"/>
            <a:ext cx="3953985" cy="3975618"/>
            <a:chOff x="592249" y="1472180"/>
            <a:chExt cx="5038207" cy="1805950"/>
          </a:xfrm>
        </p:grpSpPr>
        <p:sp>
          <p:nvSpPr>
            <p:cNvPr id="1000" name="Google Shape;1000;p35"/>
            <p:cNvSpPr/>
            <p:nvPr/>
          </p:nvSpPr>
          <p:spPr>
            <a:xfrm>
              <a:off x="654049" y="1661710"/>
              <a:ext cx="576900" cy="20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1001041" y="1472180"/>
              <a:ext cx="1721400" cy="73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5"/>
            <p:cNvSpPr txBox="1"/>
            <p:nvPr/>
          </p:nvSpPr>
          <p:spPr>
            <a:xfrm>
              <a:off x="1740214" y="1472183"/>
              <a:ext cx="2340900" cy="73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pt-BR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Gênero: Terror, sobrevivênci</a:t>
              </a: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592249" y="2753469"/>
              <a:ext cx="576900" cy="20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3909056" y="1472180"/>
              <a:ext cx="1721400" cy="73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5"/>
            <p:cNvSpPr txBox="1"/>
            <p:nvPr/>
          </p:nvSpPr>
          <p:spPr>
            <a:xfrm>
              <a:off x="1460015" y="2547930"/>
              <a:ext cx="2448900" cy="73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pt-BR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Tema: Experimentos em humanos / </a:t>
              </a: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Laboratórios.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592249" y="2202379"/>
              <a:ext cx="700500" cy="25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5"/>
            <p:cNvSpPr txBox="1"/>
            <p:nvPr/>
          </p:nvSpPr>
          <p:spPr>
            <a:xfrm>
              <a:off x="1647044" y="1998007"/>
              <a:ext cx="2581500" cy="73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pt-BR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Arte: Pixel Art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8" name="Google Shape;10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625" y="-104200"/>
            <a:ext cx="4549375" cy="69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25" y="794150"/>
            <a:ext cx="3772499" cy="21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25" y="2818725"/>
            <a:ext cx="3772502" cy="196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36"/>
          <p:cNvSpPr/>
          <p:nvPr/>
        </p:nvSpPr>
        <p:spPr>
          <a:xfrm>
            <a:off x="-427350" y="167350"/>
            <a:ext cx="5407200" cy="7662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6"/>
          <p:cNvSpPr txBox="1"/>
          <p:nvPr>
            <p:ph idx="2" type="title"/>
          </p:nvPr>
        </p:nvSpPr>
        <p:spPr>
          <a:xfrm>
            <a:off x="218392" y="-73592"/>
            <a:ext cx="41157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900">
                <a:solidFill>
                  <a:schemeClr val="accent4"/>
                </a:solidFill>
                <a:latin typeface="Rowdies"/>
                <a:ea typeface="Rowdies"/>
                <a:cs typeface="Rowdies"/>
                <a:sym typeface="Rowdies"/>
              </a:rPr>
              <a:t>O motivo</a:t>
            </a:r>
            <a:endParaRPr sz="4900">
              <a:solidFill>
                <a:schemeClr val="accent4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pic>
        <p:nvPicPr>
          <p:cNvPr id="1017" name="Google Shape;10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25" y="4785796"/>
            <a:ext cx="3772501" cy="21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36"/>
          <p:cNvPicPr preferRelativeResize="0"/>
          <p:nvPr/>
        </p:nvPicPr>
        <p:blipFill rotWithShape="1">
          <a:blip r:embed="rId6">
            <a:alphaModFix/>
          </a:blip>
          <a:srcRect b="20052" l="0" r="21402" t="13196"/>
          <a:stretch/>
        </p:blipFill>
        <p:spPr>
          <a:xfrm>
            <a:off x="7201725" y="393675"/>
            <a:ext cx="4920800" cy="235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1725" y="2466698"/>
            <a:ext cx="4920801" cy="25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1725" y="4357598"/>
            <a:ext cx="4920799" cy="250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37"/>
          <p:cNvPicPr preferRelativeResize="0"/>
          <p:nvPr/>
        </p:nvPicPr>
        <p:blipFill rotWithShape="1">
          <a:blip r:embed="rId3">
            <a:alphaModFix/>
          </a:blip>
          <a:srcRect b="0" l="28894" r="38327" t="9066"/>
          <a:stretch/>
        </p:blipFill>
        <p:spPr>
          <a:xfrm>
            <a:off x="7248050" y="0"/>
            <a:ext cx="494394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37"/>
          <p:cNvSpPr/>
          <p:nvPr/>
        </p:nvSpPr>
        <p:spPr>
          <a:xfrm>
            <a:off x="-710675" y="483775"/>
            <a:ext cx="5407200" cy="7662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7"/>
          <p:cNvSpPr txBox="1"/>
          <p:nvPr>
            <p:ph idx="4294967295" type="title"/>
          </p:nvPr>
        </p:nvSpPr>
        <p:spPr>
          <a:xfrm>
            <a:off x="348575" y="605268"/>
            <a:ext cx="343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pt-BR" sz="2800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rPr>
              <a:t>Público Alvo</a:t>
            </a:r>
            <a:endParaRPr sz="2800">
              <a:solidFill>
                <a:schemeClr val="lt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1028" name="Google Shape;1028;p37"/>
          <p:cNvSpPr/>
          <p:nvPr/>
        </p:nvSpPr>
        <p:spPr>
          <a:xfrm>
            <a:off x="417950" y="1288700"/>
            <a:ext cx="2778900" cy="12504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589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7"/>
          <p:cNvSpPr txBox="1"/>
          <p:nvPr>
            <p:ph idx="1" type="subTitle"/>
          </p:nvPr>
        </p:nvSpPr>
        <p:spPr>
          <a:xfrm>
            <a:off x="550658" y="1382888"/>
            <a:ext cx="3610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chivo Black"/>
              <a:buNone/>
            </a:pPr>
            <a:r>
              <a:rPr lang="pt-BR" sz="7200">
                <a:latin typeface="Archivo Black"/>
                <a:ea typeface="Archivo Black"/>
                <a:cs typeface="Archivo Black"/>
                <a:sym typeface="Archivo Black"/>
              </a:rPr>
              <a:t>16 a 26 anos </a:t>
            </a:r>
            <a:endParaRPr sz="72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2222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chivo Black"/>
              <a:buNone/>
            </a:pPr>
            <a:r>
              <a:rPr lang="pt-BR" sz="7200">
                <a:latin typeface="Archivo Black"/>
                <a:ea typeface="Archivo Black"/>
                <a:cs typeface="Archivo Black"/>
                <a:sym typeface="Archivo Black"/>
              </a:rPr>
              <a:t>2 horas.</a:t>
            </a:r>
            <a:endParaRPr sz="72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2222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chivo Black"/>
              <a:buNone/>
            </a:pPr>
            <a:r>
              <a:rPr lang="pt-BR" sz="7200">
                <a:latin typeface="Archivo Black"/>
                <a:ea typeface="Archivo Black"/>
                <a:cs typeface="Archivo Black"/>
                <a:sym typeface="Archivo Black"/>
              </a:rPr>
              <a:t>Casual</a:t>
            </a:r>
            <a:endParaRPr sz="72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br>
              <a:rPr lang="pt-BR" sz="1600"/>
            </a:br>
            <a:endParaRPr sz="1600"/>
          </a:p>
        </p:txBody>
      </p:sp>
      <p:sp>
        <p:nvSpPr>
          <p:cNvPr id="1030" name="Google Shape;1030;p37"/>
          <p:cNvSpPr/>
          <p:nvPr/>
        </p:nvSpPr>
        <p:spPr>
          <a:xfrm>
            <a:off x="-546700" y="2577825"/>
            <a:ext cx="5407200" cy="7662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7"/>
          <p:cNvSpPr txBox="1"/>
          <p:nvPr/>
        </p:nvSpPr>
        <p:spPr>
          <a:xfrm>
            <a:off x="386713" y="2699327"/>
            <a:ext cx="323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2800" u="none" cap="none" strike="noStrike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rPr>
              <a:t>Plataformas</a:t>
            </a:r>
            <a:endParaRPr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1032" name="Google Shape;1032;p37"/>
          <p:cNvSpPr/>
          <p:nvPr/>
        </p:nvSpPr>
        <p:spPr>
          <a:xfrm>
            <a:off x="417950" y="3329975"/>
            <a:ext cx="2778900" cy="12504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589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7"/>
          <p:cNvSpPr txBox="1"/>
          <p:nvPr/>
        </p:nvSpPr>
        <p:spPr>
          <a:xfrm>
            <a:off x="435804" y="3631918"/>
            <a:ext cx="27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Black"/>
              <a:buChar char="•"/>
            </a:pPr>
            <a:r>
              <a:rPr i="0" lang="pt-BR" sz="18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PC – Steam, GOG</a:t>
            </a:r>
            <a:endParaRPr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37"/>
          <p:cNvSpPr/>
          <p:nvPr/>
        </p:nvSpPr>
        <p:spPr>
          <a:xfrm>
            <a:off x="-394300" y="4566325"/>
            <a:ext cx="5407200" cy="7662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539125" y="5318475"/>
            <a:ext cx="2640000" cy="12504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589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7"/>
          <p:cNvSpPr txBox="1"/>
          <p:nvPr/>
        </p:nvSpPr>
        <p:spPr>
          <a:xfrm>
            <a:off x="539113" y="4687827"/>
            <a:ext cx="323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rPr>
              <a:t>Valor</a:t>
            </a:r>
            <a:endParaRPr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1037" name="Google Shape;1037;p37"/>
          <p:cNvSpPr txBox="1"/>
          <p:nvPr/>
        </p:nvSpPr>
        <p:spPr>
          <a:xfrm>
            <a:off x="588204" y="5620418"/>
            <a:ext cx="27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Black"/>
              <a:buChar char="•"/>
            </a:pPr>
            <a:r>
              <a:rPr lang="pt-BR" sz="1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R$ 12,00</a:t>
            </a:r>
            <a:endParaRPr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8"/>
          <p:cNvSpPr/>
          <p:nvPr/>
        </p:nvSpPr>
        <p:spPr>
          <a:xfrm>
            <a:off x="-427350" y="167350"/>
            <a:ext cx="5407200" cy="7662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8"/>
          <p:cNvSpPr txBox="1"/>
          <p:nvPr>
            <p:ph idx="2" type="title"/>
          </p:nvPr>
        </p:nvSpPr>
        <p:spPr>
          <a:xfrm>
            <a:off x="218401" y="-73600"/>
            <a:ext cx="46794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accent4"/>
                </a:solidFill>
                <a:latin typeface="Rowdies"/>
                <a:ea typeface="Rowdies"/>
                <a:cs typeface="Rowdies"/>
                <a:sym typeface="Rowdies"/>
              </a:rPr>
              <a:t>Mercado interno</a:t>
            </a:r>
            <a:endParaRPr sz="4000">
              <a:solidFill>
                <a:schemeClr val="accent4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pic>
        <p:nvPicPr>
          <p:cNvPr id="1044" name="Google Shape;10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200" y="929338"/>
            <a:ext cx="3883050" cy="38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89700"/>
            <a:ext cx="482745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38"/>
          <p:cNvSpPr txBox="1"/>
          <p:nvPr/>
        </p:nvSpPr>
        <p:spPr>
          <a:xfrm>
            <a:off x="509450" y="5094475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2EEFF"/>
                </a:solidFill>
              </a:rPr>
              <a:t>R$ 4,2 milhões em kickstarter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47" name="Google Shape;1047;p38"/>
          <p:cNvSpPr txBox="1"/>
          <p:nvPr/>
        </p:nvSpPr>
        <p:spPr>
          <a:xfrm>
            <a:off x="7990925" y="5094475"/>
            <a:ext cx="362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2EEFF"/>
                </a:solidFill>
              </a:rPr>
              <a:t>R$ 89 mil em kickstarter</a:t>
            </a:r>
            <a:endParaRPr sz="1800">
              <a:solidFill>
                <a:srgbClr val="E2EE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2EEFF"/>
                </a:solidFill>
              </a:rPr>
              <a:t>1° em vendas no lançamento</a:t>
            </a:r>
            <a:endParaRPr sz="1800">
              <a:solidFill>
                <a:srgbClr val="E2EE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5" y="285180"/>
            <a:ext cx="4513675" cy="2586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39"/>
          <p:cNvSpPr/>
          <p:nvPr/>
        </p:nvSpPr>
        <p:spPr>
          <a:xfrm>
            <a:off x="-427350" y="167350"/>
            <a:ext cx="5407200" cy="7662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9"/>
          <p:cNvSpPr txBox="1"/>
          <p:nvPr>
            <p:ph idx="2" type="title"/>
          </p:nvPr>
        </p:nvSpPr>
        <p:spPr>
          <a:xfrm>
            <a:off x="218401" y="-73600"/>
            <a:ext cx="46794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rPr>
              <a:t>Concorrentes</a:t>
            </a:r>
            <a:endParaRPr sz="4000">
              <a:solidFill>
                <a:schemeClr val="lt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pic>
        <p:nvPicPr>
          <p:cNvPr id="1055" name="Google Shape;10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75" y="1778325"/>
            <a:ext cx="4513675" cy="18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9"/>
          <p:cNvPicPr preferRelativeResize="0"/>
          <p:nvPr/>
        </p:nvPicPr>
        <p:blipFill rotWithShape="1">
          <a:blip r:embed="rId5">
            <a:alphaModFix/>
          </a:blip>
          <a:srcRect b="21482" l="0" r="0" t="27887"/>
          <a:stretch/>
        </p:blipFill>
        <p:spPr>
          <a:xfrm>
            <a:off x="218388" y="2982190"/>
            <a:ext cx="4459249" cy="225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39"/>
          <p:cNvPicPr preferRelativeResize="0"/>
          <p:nvPr/>
        </p:nvPicPr>
        <p:blipFill rotWithShape="1">
          <a:blip r:embed="rId6">
            <a:alphaModFix/>
          </a:blip>
          <a:srcRect b="49091" l="0" r="0" t="0"/>
          <a:stretch/>
        </p:blipFill>
        <p:spPr>
          <a:xfrm>
            <a:off x="163975" y="5239900"/>
            <a:ext cx="4459226" cy="17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39"/>
          <p:cNvSpPr txBox="1"/>
          <p:nvPr/>
        </p:nvSpPr>
        <p:spPr>
          <a:xfrm>
            <a:off x="7699600" y="1933575"/>
            <a:ext cx="4214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Jogos sidescrollers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Poucas mecânicas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Aparência mais lev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 narrativa aberta a interpretações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40"/>
          <p:cNvPicPr preferRelativeResize="0"/>
          <p:nvPr/>
        </p:nvPicPr>
        <p:blipFill rotWithShape="1">
          <a:blip r:embed="rId3">
            <a:alphaModFix/>
          </a:blip>
          <a:srcRect b="-2" l="24602" r="22123" t="0"/>
          <a:stretch/>
        </p:blipFill>
        <p:spPr>
          <a:xfrm>
            <a:off x="1" y="10"/>
            <a:ext cx="4003040" cy="386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40"/>
          <p:cNvPicPr preferRelativeResize="0"/>
          <p:nvPr/>
        </p:nvPicPr>
        <p:blipFill rotWithShape="1">
          <a:blip r:embed="rId4">
            <a:alphaModFix/>
          </a:blip>
          <a:srcRect b="0" l="38199" r="8501" t="0"/>
          <a:stretch/>
        </p:blipFill>
        <p:spPr>
          <a:xfrm>
            <a:off x="4093465" y="10"/>
            <a:ext cx="4003040" cy="3872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pessoa, criança, homem, menino&#10;&#10;Descrição gerada automaticamente" id="1065" name="Google Shape;1065;p40"/>
          <p:cNvPicPr preferRelativeResize="0"/>
          <p:nvPr/>
        </p:nvPicPr>
        <p:blipFill rotWithShape="1">
          <a:blip r:embed="rId5">
            <a:alphaModFix/>
          </a:blip>
          <a:srcRect b="-3" l="2149" r="3043" t="0"/>
          <a:stretch/>
        </p:blipFill>
        <p:spPr>
          <a:xfrm>
            <a:off x="8186928" y="10"/>
            <a:ext cx="4005072" cy="387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40"/>
          <p:cNvSpPr txBox="1"/>
          <p:nvPr>
            <p:ph idx="1" type="subTitle"/>
          </p:nvPr>
        </p:nvSpPr>
        <p:spPr>
          <a:xfrm>
            <a:off x="690675" y="4412625"/>
            <a:ext cx="3312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pt-BR" sz="2000">
                <a:solidFill>
                  <a:schemeClr val="lt1"/>
                </a:solidFill>
              </a:rPr>
              <a:t>Signalis (2022)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7" name="Google Shape;1067;p40"/>
          <p:cNvSpPr txBox="1"/>
          <p:nvPr/>
        </p:nvSpPr>
        <p:spPr>
          <a:xfrm>
            <a:off x="4397017" y="442272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Gnarled Hag (2020)</a:t>
            </a:r>
            <a:endParaRPr/>
          </a:p>
        </p:txBody>
      </p:sp>
      <p:sp>
        <p:nvSpPr>
          <p:cNvPr id="1068" name="Google Shape;1068;p40"/>
          <p:cNvSpPr txBox="1"/>
          <p:nvPr/>
        </p:nvSpPr>
        <p:spPr>
          <a:xfrm>
            <a:off x="8497401" y="4422725"/>
            <a:ext cx="345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Resident Evil 2 REMAKE (2019)</a:t>
            </a:r>
            <a:endParaRPr/>
          </a:p>
        </p:txBody>
      </p:sp>
      <p:sp>
        <p:nvSpPr>
          <p:cNvPr id="1069" name="Google Shape;1069;p40"/>
          <p:cNvSpPr/>
          <p:nvPr/>
        </p:nvSpPr>
        <p:spPr>
          <a:xfrm>
            <a:off x="3334575" y="5447075"/>
            <a:ext cx="5407200" cy="7662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40"/>
          <p:cNvSpPr txBox="1"/>
          <p:nvPr>
            <p:ph idx="2" type="ctrTitle"/>
          </p:nvPr>
        </p:nvSpPr>
        <p:spPr>
          <a:xfrm>
            <a:off x="950800" y="5341933"/>
            <a:ext cx="10290300" cy="976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900">
                <a:solidFill>
                  <a:schemeClr val="accent4"/>
                </a:solidFill>
                <a:latin typeface="Rowdies"/>
                <a:ea typeface="Rowdies"/>
                <a:cs typeface="Rowdies"/>
                <a:sym typeface="Rowdies"/>
              </a:rPr>
              <a:t>Referências</a:t>
            </a:r>
            <a:endParaRPr sz="4900">
              <a:solidFill>
                <a:schemeClr val="accent4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1"/>
          <p:cNvSpPr/>
          <p:nvPr/>
        </p:nvSpPr>
        <p:spPr>
          <a:xfrm>
            <a:off x="-710675" y="483775"/>
            <a:ext cx="5407200" cy="7662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1"/>
          <p:cNvSpPr txBox="1"/>
          <p:nvPr>
            <p:ph idx="4294967295" type="title"/>
          </p:nvPr>
        </p:nvSpPr>
        <p:spPr>
          <a:xfrm>
            <a:off x="348575" y="605268"/>
            <a:ext cx="343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t/>
            </a:r>
            <a:endParaRPr sz="2800">
              <a:solidFill>
                <a:schemeClr val="lt1"/>
              </a:solidFill>
              <a:latin typeface="Rowdies"/>
              <a:ea typeface="Rowdies"/>
              <a:cs typeface="Rowdies"/>
              <a:sym typeface="Rowdie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pt-BR" sz="2800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rPr>
              <a:t>Funcionamento</a:t>
            </a:r>
            <a:endParaRPr sz="2800">
              <a:solidFill>
                <a:schemeClr val="lt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1077" name="Google Shape;1077;p41"/>
          <p:cNvSpPr/>
          <p:nvPr/>
        </p:nvSpPr>
        <p:spPr>
          <a:xfrm>
            <a:off x="793850" y="2018650"/>
            <a:ext cx="3328200" cy="4152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589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41"/>
          <p:cNvSpPr txBox="1"/>
          <p:nvPr>
            <p:ph idx="1" type="subTitle"/>
          </p:nvPr>
        </p:nvSpPr>
        <p:spPr>
          <a:xfrm>
            <a:off x="708325" y="2066925"/>
            <a:ext cx="3438000" cy="4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chivo Black"/>
              <a:buChar char="●"/>
            </a:pPr>
            <a:r>
              <a:rPr lang="pt-BR" sz="1800">
                <a:latin typeface="Archivo Black"/>
                <a:ea typeface="Archivo Black"/>
                <a:cs typeface="Archivo Black"/>
                <a:sym typeface="Archivo Black"/>
              </a:rPr>
              <a:t>Sistema de fases</a:t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chivo Black"/>
              <a:buChar char="●"/>
            </a:pPr>
            <a:r>
              <a:rPr lang="pt-BR" sz="1800">
                <a:latin typeface="Archivo Black"/>
                <a:ea typeface="Archivo Black"/>
                <a:cs typeface="Archivo Black"/>
                <a:sym typeface="Archivo Black"/>
              </a:rPr>
              <a:t>Backtracking</a:t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chivo Black"/>
              <a:buChar char="●"/>
            </a:pPr>
            <a:r>
              <a:rPr lang="pt-BR" sz="1800">
                <a:latin typeface="Archivo Black"/>
                <a:ea typeface="Archivo Black"/>
                <a:cs typeface="Archivo Black"/>
                <a:sym typeface="Archivo Black"/>
              </a:rPr>
              <a:t>Puzzles</a:t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chivo Black"/>
              <a:buChar char="●"/>
            </a:pPr>
            <a:r>
              <a:rPr lang="pt-BR" sz="1800">
                <a:latin typeface="Archivo Black"/>
                <a:ea typeface="Archivo Black"/>
                <a:cs typeface="Archivo Black"/>
                <a:sym typeface="Archivo Black"/>
              </a:rPr>
              <a:t>Narrativa por textos</a:t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079" name="Google Shape;10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450" y="-12"/>
            <a:ext cx="47815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2066924"/>
            <a:ext cx="4781551" cy="241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41"/>
          <p:cNvPicPr preferRelativeResize="0"/>
          <p:nvPr/>
        </p:nvPicPr>
        <p:blipFill rotWithShape="1">
          <a:blip r:embed="rId5">
            <a:alphaModFix/>
          </a:blip>
          <a:srcRect b="0" l="19419" r="0" t="4616"/>
          <a:stretch/>
        </p:blipFill>
        <p:spPr>
          <a:xfrm>
            <a:off x="7410450" y="4484075"/>
            <a:ext cx="4781550" cy="23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2"/>
          <p:cNvSpPr/>
          <p:nvPr/>
        </p:nvSpPr>
        <p:spPr>
          <a:xfrm>
            <a:off x="-710675" y="483775"/>
            <a:ext cx="5407200" cy="7662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42"/>
          <p:cNvSpPr txBox="1"/>
          <p:nvPr>
            <p:ph idx="4294967295" type="title"/>
          </p:nvPr>
        </p:nvSpPr>
        <p:spPr>
          <a:xfrm>
            <a:off x="348575" y="605268"/>
            <a:ext cx="343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t/>
            </a:r>
            <a:endParaRPr sz="2800">
              <a:solidFill>
                <a:schemeClr val="lt1"/>
              </a:solidFill>
              <a:latin typeface="Rowdies"/>
              <a:ea typeface="Rowdies"/>
              <a:cs typeface="Rowdies"/>
              <a:sym typeface="Rowdie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pt-BR" sz="2800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rPr>
              <a:t>Diferenciais</a:t>
            </a:r>
            <a:endParaRPr sz="2800">
              <a:solidFill>
                <a:schemeClr val="dk2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1088" name="Google Shape;1088;p42"/>
          <p:cNvSpPr/>
          <p:nvPr/>
        </p:nvSpPr>
        <p:spPr>
          <a:xfrm>
            <a:off x="793850" y="2018650"/>
            <a:ext cx="3328200" cy="4152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589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42"/>
          <p:cNvSpPr txBox="1"/>
          <p:nvPr>
            <p:ph idx="1" type="subTitle"/>
          </p:nvPr>
        </p:nvSpPr>
        <p:spPr>
          <a:xfrm>
            <a:off x="708325" y="2066925"/>
            <a:ext cx="3438000" cy="4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chivo Black"/>
              <a:buChar char="●"/>
            </a:pPr>
            <a:r>
              <a:rPr lang="pt-BR" sz="1800">
                <a:latin typeface="Archivo Black"/>
                <a:ea typeface="Archivo Black"/>
                <a:cs typeface="Archivo Black"/>
                <a:sym typeface="Archivo Black"/>
              </a:rPr>
              <a:t>Narrativa e idealização de introdução ao terror</a:t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chivo Black"/>
              <a:buChar char="●"/>
            </a:pPr>
            <a:r>
              <a:rPr lang="pt-BR" sz="1800">
                <a:latin typeface="Archivo Black"/>
                <a:ea typeface="Archivo Black"/>
                <a:cs typeface="Archivo Black"/>
                <a:sym typeface="Archivo Black"/>
              </a:rPr>
              <a:t>Pouca utilização de </a:t>
            </a:r>
            <a:r>
              <a:rPr lang="pt-BR" sz="1800">
                <a:latin typeface="Archivo Black"/>
                <a:ea typeface="Archivo Black"/>
                <a:cs typeface="Archivo Black"/>
                <a:sym typeface="Archivo Black"/>
              </a:rPr>
              <a:t>músicas</a:t>
            </a:r>
            <a:r>
              <a:rPr lang="pt-BR" sz="1800">
                <a:latin typeface="Archivo Black"/>
                <a:ea typeface="Archivo Black"/>
                <a:cs typeface="Archivo Black"/>
                <a:sym typeface="Archivo Black"/>
              </a:rPr>
              <a:t> em relação aos efeitos</a:t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chivo Black"/>
              <a:buChar char="●"/>
            </a:pPr>
            <a:r>
              <a:rPr lang="pt-BR" sz="1800">
                <a:latin typeface="Archivo Black"/>
                <a:ea typeface="Archivo Black"/>
                <a:cs typeface="Archivo Black"/>
                <a:sym typeface="Archivo Black"/>
              </a:rPr>
              <a:t>Gameplay mais contida</a:t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90" name="Google Shape;10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450" y="-12"/>
            <a:ext cx="47815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2066924"/>
            <a:ext cx="4781551" cy="241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42"/>
          <p:cNvPicPr preferRelativeResize="0"/>
          <p:nvPr/>
        </p:nvPicPr>
        <p:blipFill rotWithShape="1">
          <a:blip r:embed="rId5">
            <a:alphaModFix/>
          </a:blip>
          <a:srcRect b="0" l="19419" r="0" t="4616"/>
          <a:stretch/>
        </p:blipFill>
        <p:spPr>
          <a:xfrm>
            <a:off x="7410450" y="4484075"/>
            <a:ext cx="4781550" cy="23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